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4"/>
  </p:notesMasterIdLst>
  <p:sldIdLst>
    <p:sldId id="313" r:id="rId5"/>
    <p:sldId id="323" r:id="rId6"/>
    <p:sldId id="324" r:id="rId7"/>
    <p:sldId id="327" r:id="rId8"/>
    <p:sldId id="328" r:id="rId9"/>
    <p:sldId id="329" r:id="rId10"/>
    <p:sldId id="325" r:id="rId11"/>
    <p:sldId id="326" r:id="rId12"/>
    <p:sldId id="322" r:id="rId13"/>
  </p:sldIdLst>
  <p:sldSz cx="1260157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19513C9A-FBB6-4377-8334-8C93970D8360}">
          <p14:sldIdLst>
            <p14:sldId id="313"/>
            <p14:sldId id="323"/>
            <p14:sldId id="324"/>
            <p14:sldId id="327"/>
            <p14:sldId id="328"/>
            <p14:sldId id="329"/>
            <p14:sldId id="325"/>
            <p14:sldId id="326"/>
            <p14:sldId id="32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96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3A55"/>
    <a:srgbClr val="294071"/>
    <a:srgbClr val="CD6525"/>
    <a:srgbClr val="FFFF99"/>
    <a:srgbClr val="FFFF66"/>
    <a:srgbClr val="00FF00"/>
    <a:srgbClr val="DFE8F0"/>
    <a:srgbClr val="294F6E"/>
    <a:srgbClr val="102B40"/>
    <a:srgbClr val="BFD3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223675E-7B8A-4B86-8E9A-8D01BC917147}" v="17" dt="2021-02-12T07:44:36.79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677" y="43"/>
      </p:cViewPr>
      <p:guideLst>
        <p:guide orient="horz" pos="2160"/>
        <p:guide pos="396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heetal Jain" userId="51c8f061-299c-44fe-993f-a386b901f7f1" providerId="ADAL" clId="{B223675E-7B8A-4B86-8E9A-8D01BC917147}"/>
    <pc:docChg chg="undo custSel addSld delSld modSld modMainMaster modSection">
      <pc:chgData name="Sheetal Jain" userId="51c8f061-299c-44fe-993f-a386b901f7f1" providerId="ADAL" clId="{B223675E-7B8A-4B86-8E9A-8D01BC917147}" dt="2021-02-12T07:48:43.757" v="1365" actId="20577"/>
      <pc:docMkLst>
        <pc:docMk/>
      </pc:docMkLst>
      <pc:sldChg chg="addSp delSp modSp mod">
        <pc:chgData name="Sheetal Jain" userId="51c8f061-299c-44fe-993f-a386b901f7f1" providerId="ADAL" clId="{B223675E-7B8A-4B86-8E9A-8D01BC917147}" dt="2021-02-12T06:15:47.001" v="43" actId="692"/>
        <pc:sldMkLst>
          <pc:docMk/>
          <pc:sldMk cId="3755494897" sldId="323"/>
        </pc:sldMkLst>
        <pc:spChg chg="mod">
          <ac:chgData name="Sheetal Jain" userId="51c8f061-299c-44fe-993f-a386b901f7f1" providerId="ADAL" clId="{B223675E-7B8A-4B86-8E9A-8D01BC917147}" dt="2021-02-12T06:14:54.581" v="29" actId="20577"/>
          <ac:spMkLst>
            <pc:docMk/>
            <pc:sldMk cId="3755494897" sldId="323"/>
            <ac:spMk id="5" creationId="{00000000-0000-0000-0000-000000000000}"/>
          </ac:spMkLst>
        </pc:spChg>
        <pc:spChg chg="mod">
          <ac:chgData name="Sheetal Jain" userId="51c8f061-299c-44fe-993f-a386b901f7f1" providerId="ADAL" clId="{B223675E-7B8A-4B86-8E9A-8D01BC917147}" dt="2021-02-12T06:15:16.311" v="37" actId="14100"/>
          <ac:spMkLst>
            <pc:docMk/>
            <pc:sldMk cId="3755494897" sldId="323"/>
            <ac:spMk id="10" creationId="{00000000-0000-0000-0000-000000000000}"/>
          </ac:spMkLst>
        </pc:spChg>
        <pc:spChg chg="mod">
          <ac:chgData name="Sheetal Jain" userId="51c8f061-299c-44fe-993f-a386b901f7f1" providerId="ADAL" clId="{B223675E-7B8A-4B86-8E9A-8D01BC917147}" dt="2021-02-12T06:15:23.290" v="38" actId="1076"/>
          <ac:spMkLst>
            <pc:docMk/>
            <pc:sldMk cId="3755494897" sldId="323"/>
            <ac:spMk id="11" creationId="{00000000-0000-0000-0000-000000000000}"/>
          </ac:spMkLst>
        </pc:spChg>
        <pc:spChg chg="mod">
          <ac:chgData name="Sheetal Jain" userId="51c8f061-299c-44fe-993f-a386b901f7f1" providerId="ADAL" clId="{B223675E-7B8A-4B86-8E9A-8D01BC917147}" dt="2021-02-12T06:12:58.257" v="16"/>
          <ac:spMkLst>
            <pc:docMk/>
            <pc:sldMk cId="3755494897" sldId="323"/>
            <ac:spMk id="19" creationId="{00000000-0000-0000-0000-000000000000}"/>
          </ac:spMkLst>
        </pc:spChg>
        <pc:spChg chg="mod">
          <ac:chgData name="Sheetal Jain" userId="51c8f061-299c-44fe-993f-a386b901f7f1" providerId="ADAL" clId="{B223675E-7B8A-4B86-8E9A-8D01BC917147}" dt="2021-02-12T06:11:13.794" v="13" actId="404"/>
          <ac:spMkLst>
            <pc:docMk/>
            <pc:sldMk cId="3755494897" sldId="323"/>
            <ac:spMk id="26" creationId="{00000000-0000-0000-0000-000000000000}"/>
          </ac:spMkLst>
        </pc:spChg>
        <pc:grpChg chg="del">
          <ac:chgData name="Sheetal Jain" userId="51c8f061-299c-44fe-993f-a386b901f7f1" providerId="ADAL" clId="{B223675E-7B8A-4B86-8E9A-8D01BC917147}" dt="2021-02-12T06:14:20.291" v="18" actId="478"/>
          <ac:grpSpMkLst>
            <pc:docMk/>
            <pc:sldMk cId="3755494897" sldId="323"/>
            <ac:grpSpMk id="18" creationId="{00000000-0000-0000-0000-000000000000}"/>
          </ac:grpSpMkLst>
        </pc:grpChg>
        <pc:picChg chg="add mod ord modCrop">
          <ac:chgData name="Sheetal Jain" userId="51c8f061-299c-44fe-993f-a386b901f7f1" providerId="ADAL" clId="{B223675E-7B8A-4B86-8E9A-8D01BC917147}" dt="2021-02-12T06:15:47.001" v="43" actId="692"/>
          <ac:picMkLst>
            <pc:docMk/>
            <pc:sldMk cId="3755494897" sldId="323"/>
            <ac:picMk id="7" creationId="{E80D5914-A613-42F6-A73E-ACC448D5DCD3}"/>
          </ac:picMkLst>
        </pc:picChg>
        <pc:picChg chg="del">
          <ac:chgData name="Sheetal Jain" userId="51c8f061-299c-44fe-993f-a386b901f7f1" providerId="ADAL" clId="{B223675E-7B8A-4B86-8E9A-8D01BC917147}" dt="2021-02-12T06:14:19.345" v="17" actId="478"/>
          <ac:picMkLst>
            <pc:docMk/>
            <pc:sldMk cId="3755494897" sldId="323"/>
            <ac:picMk id="17" creationId="{00000000-0000-0000-0000-000000000000}"/>
          </ac:picMkLst>
        </pc:picChg>
        <pc:cxnChg chg="mod">
          <ac:chgData name="Sheetal Jain" userId="51c8f061-299c-44fe-993f-a386b901f7f1" providerId="ADAL" clId="{B223675E-7B8A-4B86-8E9A-8D01BC917147}" dt="2021-02-12T06:15:16.311" v="37" actId="14100"/>
          <ac:cxnSpMkLst>
            <pc:docMk/>
            <pc:sldMk cId="3755494897" sldId="323"/>
            <ac:cxnSpMk id="21" creationId="{00000000-0000-0000-0000-000000000000}"/>
          </ac:cxnSpMkLst>
        </pc:cxnChg>
        <pc:cxnChg chg="mod">
          <ac:chgData name="Sheetal Jain" userId="51c8f061-299c-44fe-993f-a386b901f7f1" providerId="ADAL" clId="{B223675E-7B8A-4B86-8E9A-8D01BC917147}" dt="2021-02-12T06:15:31.589" v="40" actId="14100"/>
          <ac:cxnSpMkLst>
            <pc:docMk/>
            <pc:sldMk cId="3755494897" sldId="323"/>
            <ac:cxnSpMk id="24" creationId="{00000000-0000-0000-0000-000000000000}"/>
          </ac:cxnSpMkLst>
        </pc:cxnChg>
      </pc:sldChg>
      <pc:sldChg chg="addSp delSp modSp mod">
        <pc:chgData name="Sheetal Jain" userId="51c8f061-299c-44fe-993f-a386b901f7f1" providerId="ADAL" clId="{B223675E-7B8A-4B86-8E9A-8D01BC917147}" dt="2021-02-12T06:19:18.079" v="147" actId="14100"/>
        <pc:sldMkLst>
          <pc:docMk/>
          <pc:sldMk cId="3443907824" sldId="324"/>
        </pc:sldMkLst>
        <pc:spChg chg="mod">
          <ac:chgData name="Sheetal Jain" userId="51c8f061-299c-44fe-993f-a386b901f7f1" providerId="ADAL" clId="{B223675E-7B8A-4B86-8E9A-8D01BC917147}" dt="2021-02-12T06:18:32.659" v="132" actId="20577"/>
          <ac:spMkLst>
            <pc:docMk/>
            <pc:sldMk cId="3443907824" sldId="324"/>
            <ac:spMk id="5" creationId="{00000000-0000-0000-0000-000000000000}"/>
          </ac:spMkLst>
        </pc:spChg>
        <pc:spChg chg="mod">
          <ac:chgData name="Sheetal Jain" userId="51c8f061-299c-44fe-993f-a386b901f7f1" providerId="ADAL" clId="{B223675E-7B8A-4B86-8E9A-8D01BC917147}" dt="2021-02-12T06:17:44.025" v="63" actId="14100"/>
          <ac:spMkLst>
            <pc:docMk/>
            <pc:sldMk cId="3443907824" sldId="324"/>
            <ac:spMk id="18" creationId="{00000000-0000-0000-0000-000000000000}"/>
          </ac:spMkLst>
        </pc:spChg>
        <pc:spChg chg="mod">
          <ac:chgData name="Sheetal Jain" userId="51c8f061-299c-44fe-993f-a386b901f7f1" providerId="ADAL" clId="{B223675E-7B8A-4B86-8E9A-8D01BC917147}" dt="2021-02-12T06:18:45.425" v="136" actId="14100"/>
          <ac:spMkLst>
            <pc:docMk/>
            <pc:sldMk cId="3443907824" sldId="324"/>
            <ac:spMk id="21" creationId="{00000000-0000-0000-0000-000000000000}"/>
          </ac:spMkLst>
        </pc:spChg>
        <pc:spChg chg="mod">
          <ac:chgData name="Sheetal Jain" userId="51c8f061-299c-44fe-993f-a386b901f7f1" providerId="ADAL" clId="{B223675E-7B8A-4B86-8E9A-8D01BC917147}" dt="2021-02-12T06:19:15.149" v="146" actId="14100"/>
          <ac:spMkLst>
            <pc:docMk/>
            <pc:sldMk cId="3443907824" sldId="324"/>
            <ac:spMk id="25" creationId="{00000000-0000-0000-0000-000000000000}"/>
          </ac:spMkLst>
        </pc:spChg>
        <pc:spChg chg="del">
          <ac:chgData name="Sheetal Jain" userId="51c8f061-299c-44fe-993f-a386b901f7f1" providerId="ADAL" clId="{B223675E-7B8A-4B86-8E9A-8D01BC917147}" dt="2021-02-12T06:19:03.446" v="141" actId="478"/>
          <ac:spMkLst>
            <pc:docMk/>
            <pc:sldMk cId="3443907824" sldId="324"/>
            <ac:spMk id="30" creationId="{00000000-0000-0000-0000-000000000000}"/>
          </ac:spMkLst>
        </pc:spChg>
        <pc:spChg chg="del">
          <ac:chgData name="Sheetal Jain" userId="51c8f061-299c-44fe-993f-a386b901f7f1" providerId="ADAL" clId="{B223675E-7B8A-4B86-8E9A-8D01BC917147}" dt="2021-02-12T06:19:05.941" v="143" actId="478"/>
          <ac:spMkLst>
            <pc:docMk/>
            <pc:sldMk cId="3443907824" sldId="324"/>
            <ac:spMk id="40" creationId="{00000000-0000-0000-0000-000000000000}"/>
          </ac:spMkLst>
        </pc:spChg>
        <pc:picChg chg="del">
          <ac:chgData name="Sheetal Jain" userId="51c8f061-299c-44fe-993f-a386b901f7f1" providerId="ADAL" clId="{B223675E-7B8A-4B86-8E9A-8D01BC917147}" dt="2021-02-12T06:16:54.300" v="51" actId="478"/>
          <ac:picMkLst>
            <pc:docMk/>
            <pc:sldMk cId="3443907824" sldId="324"/>
            <ac:picMk id="6" creationId="{00000000-0000-0000-0000-000000000000}"/>
          </ac:picMkLst>
        </pc:picChg>
        <pc:picChg chg="add mod ord modCrop">
          <ac:chgData name="Sheetal Jain" userId="51c8f061-299c-44fe-993f-a386b901f7f1" providerId="ADAL" clId="{B223675E-7B8A-4B86-8E9A-8D01BC917147}" dt="2021-02-12T06:17:31.211" v="61" actId="167"/>
          <ac:picMkLst>
            <pc:docMk/>
            <pc:sldMk cId="3443907824" sldId="324"/>
            <ac:picMk id="7" creationId="{2960966F-7F1F-4EC9-BD28-F04C5BDA9EC0}"/>
          </ac:picMkLst>
        </pc:picChg>
        <pc:picChg chg="del">
          <ac:chgData name="Sheetal Jain" userId="51c8f061-299c-44fe-993f-a386b901f7f1" providerId="ADAL" clId="{B223675E-7B8A-4B86-8E9A-8D01BC917147}" dt="2021-02-12T06:16:52.991" v="50" actId="478"/>
          <ac:picMkLst>
            <pc:docMk/>
            <pc:sldMk cId="3443907824" sldId="324"/>
            <ac:picMk id="19" creationId="{00000000-0000-0000-0000-000000000000}"/>
          </ac:picMkLst>
        </pc:picChg>
        <pc:picChg chg="del">
          <ac:chgData name="Sheetal Jain" userId="51c8f061-299c-44fe-993f-a386b901f7f1" providerId="ADAL" clId="{B223675E-7B8A-4B86-8E9A-8D01BC917147}" dt="2021-02-12T06:16:58.349" v="53" actId="478"/>
          <ac:picMkLst>
            <pc:docMk/>
            <pc:sldMk cId="3443907824" sldId="324"/>
            <ac:picMk id="20" creationId="{00000000-0000-0000-0000-000000000000}"/>
          </ac:picMkLst>
        </pc:picChg>
        <pc:cxnChg chg="mod">
          <ac:chgData name="Sheetal Jain" userId="51c8f061-299c-44fe-993f-a386b901f7f1" providerId="ADAL" clId="{B223675E-7B8A-4B86-8E9A-8D01BC917147}" dt="2021-02-12T06:18:56.944" v="139" actId="14100"/>
          <ac:cxnSpMkLst>
            <pc:docMk/>
            <pc:sldMk cId="3443907824" sldId="324"/>
            <ac:cxnSpMk id="33" creationId="{00000000-0000-0000-0000-000000000000}"/>
          </ac:cxnSpMkLst>
        </pc:cxnChg>
        <pc:cxnChg chg="del">
          <ac:chgData name="Sheetal Jain" userId="51c8f061-299c-44fe-993f-a386b901f7f1" providerId="ADAL" clId="{B223675E-7B8A-4B86-8E9A-8D01BC917147}" dt="2021-02-12T06:18:52.308" v="138" actId="478"/>
          <ac:cxnSpMkLst>
            <pc:docMk/>
            <pc:sldMk cId="3443907824" sldId="324"/>
            <ac:cxnSpMk id="37" creationId="{00000000-0000-0000-0000-000000000000}"/>
          </ac:cxnSpMkLst>
        </pc:cxnChg>
        <pc:cxnChg chg="mod">
          <ac:chgData name="Sheetal Jain" userId="51c8f061-299c-44fe-993f-a386b901f7f1" providerId="ADAL" clId="{B223675E-7B8A-4B86-8E9A-8D01BC917147}" dt="2021-02-12T06:19:18.079" v="147" actId="14100"/>
          <ac:cxnSpMkLst>
            <pc:docMk/>
            <pc:sldMk cId="3443907824" sldId="324"/>
            <ac:cxnSpMk id="41" creationId="{00000000-0000-0000-0000-000000000000}"/>
          </ac:cxnSpMkLst>
        </pc:cxnChg>
        <pc:cxnChg chg="del">
          <ac:chgData name="Sheetal Jain" userId="51c8f061-299c-44fe-993f-a386b901f7f1" providerId="ADAL" clId="{B223675E-7B8A-4B86-8E9A-8D01BC917147}" dt="2021-02-12T06:19:01.732" v="140" actId="478"/>
          <ac:cxnSpMkLst>
            <pc:docMk/>
            <pc:sldMk cId="3443907824" sldId="324"/>
            <ac:cxnSpMk id="42" creationId="{00000000-0000-0000-0000-000000000000}"/>
          </ac:cxnSpMkLst>
        </pc:cxnChg>
        <pc:cxnChg chg="del mod">
          <ac:chgData name="Sheetal Jain" userId="51c8f061-299c-44fe-993f-a386b901f7f1" providerId="ADAL" clId="{B223675E-7B8A-4B86-8E9A-8D01BC917147}" dt="2021-02-12T06:19:05.043" v="142" actId="478"/>
          <ac:cxnSpMkLst>
            <pc:docMk/>
            <pc:sldMk cId="3443907824" sldId="324"/>
            <ac:cxnSpMk id="43" creationId="{00000000-0000-0000-0000-000000000000}"/>
          </ac:cxnSpMkLst>
        </pc:cxnChg>
      </pc:sldChg>
      <pc:sldChg chg="addSp delSp modSp mod">
        <pc:chgData name="Sheetal Jain" userId="51c8f061-299c-44fe-993f-a386b901f7f1" providerId="ADAL" clId="{B223675E-7B8A-4B86-8E9A-8D01BC917147}" dt="2021-02-12T07:48:04.955" v="1353" actId="14100"/>
        <pc:sldMkLst>
          <pc:docMk/>
          <pc:sldMk cId="1028903536" sldId="325"/>
        </pc:sldMkLst>
        <pc:spChg chg="mod">
          <ac:chgData name="Sheetal Jain" userId="51c8f061-299c-44fe-993f-a386b901f7f1" providerId="ADAL" clId="{B223675E-7B8A-4B86-8E9A-8D01BC917147}" dt="2021-02-12T07:47:55.149" v="1351" actId="20577"/>
          <ac:spMkLst>
            <pc:docMk/>
            <pc:sldMk cId="1028903536" sldId="325"/>
            <ac:spMk id="5" creationId="{00000000-0000-0000-0000-000000000000}"/>
          </ac:spMkLst>
        </pc:spChg>
        <pc:spChg chg="del">
          <ac:chgData name="Sheetal Jain" userId="51c8f061-299c-44fe-993f-a386b901f7f1" providerId="ADAL" clId="{B223675E-7B8A-4B86-8E9A-8D01BC917147}" dt="2021-02-12T07:38:40.682" v="948" actId="478"/>
          <ac:spMkLst>
            <pc:docMk/>
            <pc:sldMk cId="1028903536" sldId="325"/>
            <ac:spMk id="21" creationId="{00000000-0000-0000-0000-000000000000}"/>
          </ac:spMkLst>
        </pc:spChg>
        <pc:spChg chg="add mod">
          <ac:chgData name="Sheetal Jain" userId="51c8f061-299c-44fe-993f-a386b901f7f1" providerId="ADAL" clId="{B223675E-7B8A-4B86-8E9A-8D01BC917147}" dt="2021-02-12T07:42:40.330" v="1198" actId="14100"/>
          <ac:spMkLst>
            <pc:docMk/>
            <pc:sldMk cId="1028903536" sldId="325"/>
            <ac:spMk id="27" creationId="{BC6F57BC-B34E-42A9-839A-0A8C181F9278}"/>
          </ac:spMkLst>
        </pc:spChg>
        <pc:spChg chg="del">
          <ac:chgData name="Sheetal Jain" userId="51c8f061-299c-44fe-993f-a386b901f7f1" providerId="ADAL" clId="{B223675E-7B8A-4B86-8E9A-8D01BC917147}" dt="2021-02-12T07:38:44.802" v="952" actId="478"/>
          <ac:spMkLst>
            <pc:docMk/>
            <pc:sldMk cId="1028903536" sldId="325"/>
            <ac:spMk id="31" creationId="{00000000-0000-0000-0000-000000000000}"/>
          </ac:spMkLst>
        </pc:spChg>
        <pc:spChg chg="add mod">
          <ac:chgData name="Sheetal Jain" userId="51c8f061-299c-44fe-993f-a386b901f7f1" providerId="ADAL" clId="{B223675E-7B8A-4B86-8E9A-8D01BC917147}" dt="2021-02-12T07:44:34.369" v="1315" actId="1076"/>
          <ac:spMkLst>
            <pc:docMk/>
            <pc:sldMk cId="1028903536" sldId="325"/>
            <ac:spMk id="35" creationId="{6075CB77-5B9E-45C5-8835-7F0EE94F8FBA}"/>
          </ac:spMkLst>
        </pc:spChg>
        <pc:spChg chg="del">
          <ac:chgData name="Sheetal Jain" userId="51c8f061-299c-44fe-993f-a386b901f7f1" providerId="ADAL" clId="{B223675E-7B8A-4B86-8E9A-8D01BC917147}" dt="2021-02-12T07:38:51.071" v="954" actId="478"/>
          <ac:spMkLst>
            <pc:docMk/>
            <pc:sldMk cId="1028903536" sldId="325"/>
            <ac:spMk id="39" creationId="{00000000-0000-0000-0000-000000000000}"/>
          </ac:spMkLst>
        </pc:spChg>
        <pc:spChg chg="del">
          <ac:chgData name="Sheetal Jain" userId="51c8f061-299c-44fe-993f-a386b901f7f1" providerId="ADAL" clId="{B223675E-7B8A-4B86-8E9A-8D01BC917147}" dt="2021-02-12T07:38:52.066" v="955" actId="478"/>
          <ac:spMkLst>
            <pc:docMk/>
            <pc:sldMk cId="1028903536" sldId="325"/>
            <ac:spMk id="41" creationId="{00000000-0000-0000-0000-000000000000}"/>
          </ac:spMkLst>
        </pc:spChg>
        <pc:spChg chg="del">
          <ac:chgData name="Sheetal Jain" userId="51c8f061-299c-44fe-993f-a386b901f7f1" providerId="ADAL" clId="{B223675E-7B8A-4B86-8E9A-8D01BC917147}" dt="2021-02-12T07:38:43.034" v="950" actId="478"/>
          <ac:spMkLst>
            <pc:docMk/>
            <pc:sldMk cId="1028903536" sldId="325"/>
            <ac:spMk id="46" creationId="{00000000-0000-0000-0000-000000000000}"/>
          </ac:spMkLst>
        </pc:spChg>
        <pc:spChg chg="mod">
          <ac:chgData name="Sheetal Jain" userId="51c8f061-299c-44fe-993f-a386b901f7f1" providerId="ADAL" clId="{B223675E-7B8A-4B86-8E9A-8D01BC917147}" dt="2021-02-12T07:47:41.871" v="1336" actId="1076"/>
          <ac:spMkLst>
            <pc:docMk/>
            <pc:sldMk cId="1028903536" sldId="325"/>
            <ac:spMk id="47" creationId="{00000000-0000-0000-0000-000000000000}"/>
          </ac:spMkLst>
        </pc:spChg>
        <pc:spChg chg="del">
          <ac:chgData name="Sheetal Jain" userId="51c8f061-299c-44fe-993f-a386b901f7f1" providerId="ADAL" clId="{B223675E-7B8A-4B86-8E9A-8D01BC917147}" dt="2021-02-12T07:42:09.516" v="1152" actId="478"/>
          <ac:spMkLst>
            <pc:docMk/>
            <pc:sldMk cId="1028903536" sldId="325"/>
            <ac:spMk id="48" creationId="{00000000-0000-0000-0000-000000000000}"/>
          </ac:spMkLst>
        </pc:spChg>
        <pc:spChg chg="del">
          <ac:chgData name="Sheetal Jain" userId="51c8f061-299c-44fe-993f-a386b901f7f1" providerId="ADAL" clId="{B223675E-7B8A-4B86-8E9A-8D01BC917147}" dt="2021-02-12T07:38:46.188" v="953" actId="478"/>
          <ac:spMkLst>
            <pc:docMk/>
            <pc:sldMk cId="1028903536" sldId="325"/>
            <ac:spMk id="54" creationId="{00000000-0000-0000-0000-000000000000}"/>
          </ac:spMkLst>
        </pc:spChg>
        <pc:picChg chg="del">
          <ac:chgData name="Sheetal Jain" userId="51c8f061-299c-44fe-993f-a386b901f7f1" providerId="ADAL" clId="{B223675E-7B8A-4B86-8E9A-8D01BC917147}" dt="2021-02-12T07:38:43.718" v="951" actId="478"/>
          <ac:picMkLst>
            <pc:docMk/>
            <pc:sldMk cId="1028903536" sldId="325"/>
            <ac:picMk id="2" creationId="{00000000-0000-0000-0000-000000000000}"/>
          </ac:picMkLst>
        </pc:picChg>
        <pc:picChg chg="add mod ord modCrop">
          <ac:chgData name="Sheetal Jain" userId="51c8f061-299c-44fe-993f-a386b901f7f1" providerId="ADAL" clId="{B223675E-7B8A-4B86-8E9A-8D01BC917147}" dt="2021-02-12T07:41:53.397" v="1147" actId="167"/>
          <ac:picMkLst>
            <pc:docMk/>
            <pc:sldMk cId="1028903536" sldId="325"/>
            <ac:picMk id="6" creationId="{106765A3-045D-493F-AA84-784CB56FC9A6}"/>
          </ac:picMkLst>
        </pc:picChg>
        <pc:picChg chg="add mod modCrop">
          <ac:chgData name="Sheetal Jain" userId="51c8f061-299c-44fe-993f-a386b901f7f1" providerId="ADAL" clId="{B223675E-7B8A-4B86-8E9A-8D01BC917147}" dt="2021-02-12T07:44:23.765" v="1313" actId="1037"/>
          <ac:picMkLst>
            <pc:docMk/>
            <pc:sldMk cId="1028903536" sldId="325"/>
            <ac:picMk id="17" creationId="{8874CC9D-86CA-43E2-8F49-E6D0F86ECEDF}"/>
          </ac:picMkLst>
        </pc:picChg>
        <pc:picChg chg="del">
          <ac:chgData name="Sheetal Jain" userId="51c8f061-299c-44fe-993f-a386b901f7f1" providerId="ADAL" clId="{B223675E-7B8A-4B86-8E9A-8D01BC917147}" dt="2021-02-12T07:38:41.608" v="949" actId="478"/>
          <ac:picMkLst>
            <pc:docMk/>
            <pc:sldMk cId="1028903536" sldId="325"/>
            <ac:picMk id="22" creationId="{00000000-0000-0000-0000-000000000000}"/>
          </ac:picMkLst>
        </pc:picChg>
        <pc:picChg chg="del">
          <ac:chgData name="Sheetal Jain" userId="51c8f061-299c-44fe-993f-a386b901f7f1" providerId="ADAL" clId="{B223675E-7B8A-4B86-8E9A-8D01BC917147}" dt="2021-02-12T07:38:39.499" v="947" actId="478"/>
          <ac:picMkLst>
            <pc:docMk/>
            <pc:sldMk cId="1028903536" sldId="325"/>
            <ac:picMk id="40" creationId="{00000000-0000-0000-0000-000000000000}"/>
          </ac:picMkLst>
        </pc:picChg>
        <pc:cxnChg chg="mod">
          <ac:chgData name="Sheetal Jain" userId="51c8f061-299c-44fe-993f-a386b901f7f1" providerId="ADAL" clId="{B223675E-7B8A-4B86-8E9A-8D01BC917147}" dt="2021-02-12T07:48:04.955" v="1353" actId="14100"/>
          <ac:cxnSpMkLst>
            <pc:docMk/>
            <pc:sldMk cId="1028903536" sldId="325"/>
            <ac:cxnSpMk id="36" creationId="{00000000-0000-0000-0000-000000000000}"/>
          </ac:cxnSpMkLst>
        </pc:cxnChg>
        <pc:cxnChg chg="mod">
          <ac:chgData name="Sheetal Jain" userId="51c8f061-299c-44fe-993f-a386b901f7f1" providerId="ADAL" clId="{B223675E-7B8A-4B86-8E9A-8D01BC917147}" dt="2021-02-12T07:42:50.562" v="1202" actId="14100"/>
          <ac:cxnSpMkLst>
            <pc:docMk/>
            <pc:sldMk cId="1028903536" sldId="325"/>
            <ac:cxnSpMk id="42" creationId="{00000000-0000-0000-0000-000000000000}"/>
          </ac:cxnSpMkLst>
        </pc:cxnChg>
        <pc:cxnChg chg="add mod">
          <ac:chgData name="Sheetal Jain" userId="51c8f061-299c-44fe-993f-a386b901f7f1" providerId="ADAL" clId="{B223675E-7B8A-4B86-8E9A-8D01BC917147}" dt="2021-02-12T07:48:02.272" v="1352" actId="14100"/>
          <ac:cxnSpMkLst>
            <pc:docMk/>
            <pc:sldMk cId="1028903536" sldId="325"/>
            <ac:cxnSpMk id="43" creationId="{5FC04A59-CE29-400E-8426-5680B7EA1FD1}"/>
          </ac:cxnSpMkLst>
        </pc:cxnChg>
      </pc:sldChg>
      <pc:sldChg chg="modSp mod">
        <pc:chgData name="Sheetal Jain" userId="51c8f061-299c-44fe-993f-a386b901f7f1" providerId="ADAL" clId="{B223675E-7B8A-4B86-8E9A-8D01BC917147}" dt="2021-02-12T07:48:43.757" v="1365" actId="20577"/>
        <pc:sldMkLst>
          <pc:docMk/>
          <pc:sldMk cId="2417853519" sldId="326"/>
        </pc:sldMkLst>
        <pc:spChg chg="mod">
          <ac:chgData name="Sheetal Jain" userId="51c8f061-299c-44fe-993f-a386b901f7f1" providerId="ADAL" clId="{B223675E-7B8A-4B86-8E9A-8D01BC917147}" dt="2021-02-12T07:45:05.040" v="1321" actId="20577"/>
          <ac:spMkLst>
            <pc:docMk/>
            <pc:sldMk cId="2417853519" sldId="326"/>
            <ac:spMk id="7" creationId="{00000000-0000-0000-0000-000000000000}"/>
          </ac:spMkLst>
        </pc:spChg>
        <pc:graphicFrameChg chg="modGraphic">
          <ac:chgData name="Sheetal Jain" userId="51c8f061-299c-44fe-993f-a386b901f7f1" providerId="ADAL" clId="{B223675E-7B8A-4B86-8E9A-8D01BC917147}" dt="2021-02-12T07:48:43.757" v="1365" actId="20577"/>
          <ac:graphicFrameMkLst>
            <pc:docMk/>
            <pc:sldMk cId="2417853519" sldId="326"/>
            <ac:graphicFrameMk id="9" creationId="{00000000-0000-0000-0000-000000000000}"/>
          </ac:graphicFrameMkLst>
        </pc:graphicFrameChg>
      </pc:sldChg>
      <pc:sldChg chg="addSp delSp modSp add mod">
        <pc:chgData name="Sheetal Jain" userId="51c8f061-299c-44fe-993f-a386b901f7f1" providerId="ADAL" clId="{B223675E-7B8A-4B86-8E9A-8D01BC917147}" dt="2021-02-12T06:37:37.191" v="372" actId="692"/>
        <pc:sldMkLst>
          <pc:docMk/>
          <pc:sldMk cId="3899916360" sldId="327"/>
        </pc:sldMkLst>
        <pc:spChg chg="del">
          <ac:chgData name="Sheetal Jain" userId="51c8f061-299c-44fe-993f-a386b901f7f1" providerId="ADAL" clId="{B223675E-7B8A-4B86-8E9A-8D01BC917147}" dt="2021-02-12T06:19:53.357" v="150" actId="478"/>
          <ac:spMkLst>
            <pc:docMk/>
            <pc:sldMk cId="3899916360" sldId="327"/>
            <ac:spMk id="3" creationId="{00000000-0000-0000-0000-000000000000}"/>
          </ac:spMkLst>
        </pc:spChg>
        <pc:spChg chg="mod">
          <ac:chgData name="Sheetal Jain" userId="51c8f061-299c-44fe-993f-a386b901f7f1" providerId="ADAL" clId="{B223675E-7B8A-4B86-8E9A-8D01BC917147}" dt="2021-02-12T06:37:05.710" v="364" actId="20577"/>
          <ac:spMkLst>
            <pc:docMk/>
            <pc:sldMk cId="3899916360" sldId="327"/>
            <ac:spMk id="5" creationId="{00000000-0000-0000-0000-000000000000}"/>
          </ac:spMkLst>
        </pc:spChg>
        <pc:spChg chg="del">
          <ac:chgData name="Sheetal Jain" userId="51c8f061-299c-44fe-993f-a386b901f7f1" providerId="ADAL" clId="{B223675E-7B8A-4B86-8E9A-8D01BC917147}" dt="2021-02-12T06:19:57.370" v="151" actId="478"/>
          <ac:spMkLst>
            <pc:docMk/>
            <pc:sldMk cId="3899916360" sldId="327"/>
            <ac:spMk id="18" creationId="{00000000-0000-0000-0000-000000000000}"/>
          </ac:spMkLst>
        </pc:spChg>
        <pc:spChg chg="mod">
          <ac:chgData name="Sheetal Jain" userId="51c8f061-299c-44fe-993f-a386b901f7f1" providerId="ADAL" clId="{B223675E-7B8A-4B86-8E9A-8D01BC917147}" dt="2021-02-12T06:35:48.213" v="250" actId="14100"/>
          <ac:spMkLst>
            <pc:docMk/>
            <pc:sldMk cId="3899916360" sldId="327"/>
            <ac:spMk id="21" creationId="{00000000-0000-0000-0000-000000000000}"/>
          </ac:spMkLst>
        </pc:spChg>
        <pc:spChg chg="mod">
          <ac:chgData name="Sheetal Jain" userId="51c8f061-299c-44fe-993f-a386b901f7f1" providerId="ADAL" clId="{B223675E-7B8A-4B86-8E9A-8D01BC917147}" dt="2021-02-12T06:36:07.948" v="256" actId="14100"/>
          <ac:spMkLst>
            <pc:docMk/>
            <pc:sldMk cId="3899916360" sldId="327"/>
            <ac:spMk id="25" creationId="{00000000-0000-0000-0000-000000000000}"/>
          </ac:spMkLst>
        </pc:spChg>
        <pc:spChg chg="add mod">
          <ac:chgData name="Sheetal Jain" userId="51c8f061-299c-44fe-993f-a386b901f7f1" providerId="ADAL" clId="{B223675E-7B8A-4B86-8E9A-8D01BC917147}" dt="2021-02-12T06:37:20.609" v="370" actId="1037"/>
          <ac:spMkLst>
            <pc:docMk/>
            <pc:sldMk cId="3899916360" sldId="327"/>
            <ac:spMk id="29" creationId="{D3A6DA41-AA83-451B-904C-3CF032444E39}"/>
          </ac:spMkLst>
        </pc:spChg>
        <pc:picChg chg="del">
          <ac:chgData name="Sheetal Jain" userId="51c8f061-299c-44fe-993f-a386b901f7f1" providerId="ADAL" clId="{B223675E-7B8A-4B86-8E9A-8D01BC917147}" dt="2021-02-12T06:19:50.313" v="149" actId="478"/>
          <ac:picMkLst>
            <pc:docMk/>
            <pc:sldMk cId="3899916360" sldId="327"/>
            <ac:picMk id="7" creationId="{2960966F-7F1F-4EC9-BD28-F04C5BDA9EC0}"/>
          </ac:picMkLst>
        </pc:picChg>
        <pc:picChg chg="add mod ord modCrop">
          <ac:chgData name="Sheetal Jain" userId="51c8f061-299c-44fe-993f-a386b901f7f1" providerId="ADAL" clId="{B223675E-7B8A-4B86-8E9A-8D01BC917147}" dt="2021-02-12T06:37:37.191" v="372" actId="692"/>
          <ac:picMkLst>
            <pc:docMk/>
            <pc:sldMk cId="3899916360" sldId="327"/>
            <ac:picMk id="10" creationId="{A43CFAA8-A79B-4635-A33E-B61F4AD1CACD}"/>
          </ac:picMkLst>
        </pc:picChg>
        <pc:picChg chg="add del mod ord">
          <ac:chgData name="Sheetal Jain" userId="51c8f061-299c-44fe-993f-a386b901f7f1" providerId="ADAL" clId="{B223675E-7B8A-4B86-8E9A-8D01BC917147}" dt="2021-02-12T06:35:21.292" v="243" actId="1076"/>
          <ac:picMkLst>
            <pc:docMk/>
            <pc:sldMk cId="3899916360" sldId="327"/>
            <ac:picMk id="15" creationId="{6E69D6B5-DFF1-4840-90DF-14AAA500AFD9}"/>
          </ac:picMkLst>
        </pc:picChg>
        <pc:picChg chg="add del mod">
          <ac:chgData name="Sheetal Jain" userId="51c8f061-299c-44fe-993f-a386b901f7f1" providerId="ADAL" clId="{B223675E-7B8A-4B86-8E9A-8D01BC917147}" dt="2021-02-12T06:28:36.070" v="155" actId="478"/>
          <ac:picMkLst>
            <pc:docMk/>
            <pc:sldMk cId="3899916360" sldId="327"/>
            <ac:picMk id="17" creationId="{2A8A1C22-FBE4-4A2B-93A5-CFD3609F6A9B}"/>
          </ac:picMkLst>
        </pc:picChg>
        <pc:picChg chg="add del mod ord">
          <ac:chgData name="Sheetal Jain" userId="51c8f061-299c-44fe-993f-a386b901f7f1" providerId="ADAL" clId="{B223675E-7B8A-4B86-8E9A-8D01BC917147}" dt="2021-02-12T06:35:24.170" v="244" actId="1076"/>
          <ac:picMkLst>
            <pc:docMk/>
            <pc:sldMk cId="3899916360" sldId="327"/>
            <ac:picMk id="19" creationId="{AF5F6730-4A01-4CB1-BDCB-935C5F2236D3}"/>
          </ac:picMkLst>
        </pc:picChg>
        <pc:picChg chg="add del mod">
          <ac:chgData name="Sheetal Jain" userId="51c8f061-299c-44fe-993f-a386b901f7f1" providerId="ADAL" clId="{B223675E-7B8A-4B86-8E9A-8D01BC917147}" dt="2021-02-12T06:31:52.436" v="185" actId="478"/>
          <ac:picMkLst>
            <pc:docMk/>
            <pc:sldMk cId="3899916360" sldId="327"/>
            <ac:picMk id="20" creationId="{33742CB4-B859-4507-A062-5A4B104534D0}"/>
          </ac:picMkLst>
        </pc:picChg>
        <pc:picChg chg="add del mod">
          <ac:chgData name="Sheetal Jain" userId="51c8f061-299c-44fe-993f-a386b901f7f1" providerId="ADAL" clId="{B223675E-7B8A-4B86-8E9A-8D01BC917147}" dt="2021-02-12T06:31:55.461" v="186" actId="478"/>
          <ac:picMkLst>
            <pc:docMk/>
            <pc:sldMk cId="3899916360" sldId="327"/>
            <ac:picMk id="22" creationId="{C3748B3F-18FA-4175-B8FA-6EB7A4B6D68F}"/>
          </ac:picMkLst>
        </pc:picChg>
        <pc:cxnChg chg="add mod">
          <ac:chgData name="Sheetal Jain" userId="51c8f061-299c-44fe-993f-a386b901f7f1" providerId="ADAL" clId="{B223675E-7B8A-4B86-8E9A-8D01BC917147}" dt="2021-02-12T06:37:20.609" v="370" actId="1037"/>
          <ac:cxnSpMkLst>
            <pc:docMk/>
            <pc:sldMk cId="3899916360" sldId="327"/>
            <ac:cxnSpMk id="30" creationId="{D269D48B-549B-41FB-BF0F-EF52DAF0B094}"/>
          </ac:cxnSpMkLst>
        </pc:cxnChg>
        <pc:cxnChg chg="mod">
          <ac:chgData name="Sheetal Jain" userId="51c8f061-299c-44fe-993f-a386b901f7f1" providerId="ADAL" clId="{B223675E-7B8A-4B86-8E9A-8D01BC917147}" dt="2021-02-12T06:35:52.212" v="251" actId="14100"/>
          <ac:cxnSpMkLst>
            <pc:docMk/>
            <pc:sldMk cId="3899916360" sldId="327"/>
            <ac:cxnSpMk id="33" creationId="{00000000-0000-0000-0000-000000000000}"/>
          </ac:cxnSpMkLst>
        </pc:cxnChg>
        <pc:cxnChg chg="mod">
          <ac:chgData name="Sheetal Jain" userId="51c8f061-299c-44fe-993f-a386b901f7f1" providerId="ADAL" clId="{B223675E-7B8A-4B86-8E9A-8D01BC917147}" dt="2021-02-12T06:36:27.496" v="262" actId="14100"/>
          <ac:cxnSpMkLst>
            <pc:docMk/>
            <pc:sldMk cId="3899916360" sldId="327"/>
            <ac:cxnSpMk id="41" creationId="{00000000-0000-0000-0000-000000000000}"/>
          </ac:cxnSpMkLst>
        </pc:cxnChg>
      </pc:sldChg>
      <pc:sldChg chg="addSp delSp modSp add mod">
        <pc:chgData name="Sheetal Jain" userId="51c8f061-299c-44fe-993f-a386b901f7f1" providerId="ADAL" clId="{B223675E-7B8A-4B86-8E9A-8D01BC917147}" dt="2021-02-12T06:44:47.842" v="442" actId="20577"/>
        <pc:sldMkLst>
          <pc:docMk/>
          <pc:sldMk cId="4113267660" sldId="328"/>
        </pc:sldMkLst>
        <pc:spChg chg="mod">
          <ac:chgData name="Sheetal Jain" userId="51c8f061-299c-44fe-993f-a386b901f7f1" providerId="ADAL" clId="{B223675E-7B8A-4B86-8E9A-8D01BC917147}" dt="2021-02-12T06:44:47.842" v="442" actId="20577"/>
          <ac:spMkLst>
            <pc:docMk/>
            <pc:sldMk cId="4113267660" sldId="328"/>
            <ac:spMk id="5" creationId="{00000000-0000-0000-0000-000000000000}"/>
          </ac:spMkLst>
        </pc:spChg>
        <pc:spChg chg="mod">
          <ac:chgData name="Sheetal Jain" userId="51c8f061-299c-44fe-993f-a386b901f7f1" providerId="ADAL" clId="{B223675E-7B8A-4B86-8E9A-8D01BC917147}" dt="2021-02-12T06:43:30.695" v="420" actId="1076"/>
          <ac:spMkLst>
            <pc:docMk/>
            <pc:sldMk cId="4113267660" sldId="328"/>
            <ac:spMk id="21" creationId="{00000000-0000-0000-0000-000000000000}"/>
          </ac:spMkLst>
        </pc:spChg>
        <pc:spChg chg="mod">
          <ac:chgData name="Sheetal Jain" userId="51c8f061-299c-44fe-993f-a386b901f7f1" providerId="ADAL" clId="{B223675E-7B8A-4B86-8E9A-8D01BC917147}" dt="2021-02-12T06:44:30.077" v="435" actId="14100"/>
          <ac:spMkLst>
            <pc:docMk/>
            <pc:sldMk cId="4113267660" sldId="328"/>
            <ac:spMk id="25" creationId="{00000000-0000-0000-0000-000000000000}"/>
          </ac:spMkLst>
        </pc:spChg>
        <pc:spChg chg="del">
          <ac:chgData name="Sheetal Jain" userId="51c8f061-299c-44fe-993f-a386b901f7f1" providerId="ADAL" clId="{B223675E-7B8A-4B86-8E9A-8D01BC917147}" dt="2021-02-12T06:44:37.107" v="437" actId="478"/>
          <ac:spMkLst>
            <pc:docMk/>
            <pc:sldMk cId="4113267660" sldId="328"/>
            <ac:spMk id="29" creationId="{D3A6DA41-AA83-451B-904C-3CF032444E39}"/>
          </ac:spMkLst>
        </pc:spChg>
        <pc:picChg chg="add mod ord modCrop">
          <ac:chgData name="Sheetal Jain" userId="51c8f061-299c-44fe-993f-a386b901f7f1" providerId="ADAL" clId="{B223675E-7B8A-4B86-8E9A-8D01BC917147}" dt="2021-02-12T06:43:26.505" v="419" actId="14100"/>
          <ac:picMkLst>
            <pc:docMk/>
            <pc:sldMk cId="4113267660" sldId="328"/>
            <ac:picMk id="3" creationId="{DD9521E5-673A-4875-BC32-DF44BD199EFD}"/>
          </ac:picMkLst>
        </pc:picChg>
        <pc:picChg chg="add mod ord modCrop">
          <ac:chgData name="Sheetal Jain" userId="51c8f061-299c-44fe-993f-a386b901f7f1" providerId="ADAL" clId="{B223675E-7B8A-4B86-8E9A-8D01BC917147}" dt="2021-02-12T06:43:54.183" v="425" actId="167"/>
          <ac:picMkLst>
            <pc:docMk/>
            <pc:sldMk cId="4113267660" sldId="328"/>
            <ac:picMk id="8" creationId="{B469F813-D726-41D3-B90B-B56A0DB25D36}"/>
          </ac:picMkLst>
        </pc:picChg>
        <pc:picChg chg="del">
          <ac:chgData name="Sheetal Jain" userId="51c8f061-299c-44fe-993f-a386b901f7f1" providerId="ADAL" clId="{B223675E-7B8A-4B86-8E9A-8D01BC917147}" dt="2021-02-12T06:38:13.580" v="374" actId="478"/>
          <ac:picMkLst>
            <pc:docMk/>
            <pc:sldMk cId="4113267660" sldId="328"/>
            <ac:picMk id="10" creationId="{A43CFAA8-A79B-4635-A33E-B61F4AD1CACD}"/>
          </ac:picMkLst>
        </pc:picChg>
        <pc:picChg chg="del">
          <ac:chgData name="Sheetal Jain" userId="51c8f061-299c-44fe-993f-a386b901f7f1" providerId="ADAL" clId="{B223675E-7B8A-4B86-8E9A-8D01BC917147}" dt="2021-02-12T06:38:15.831" v="376" actId="478"/>
          <ac:picMkLst>
            <pc:docMk/>
            <pc:sldMk cId="4113267660" sldId="328"/>
            <ac:picMk id="15" creationId="{6E69D6B5-DFF1-4840-90DF-14AAA500AFD9}"/>
          </ac:picMkLst>
        </pc:picChg>
        <pc:picChg chg="del">
          <ac:chgData name="Sheetal Jain" userId="51c8f061-299c-44fe-993f-a386b901f7f1" providerId="ADAL" clId="{B223675E-7B8A-4B86-8E9A-8D01BC917147}" dt="2021-02-12T06:38:14.688" v="375" actId="478"/>
          <ac:picMkLst>
            <pc:docMk/>
            <pc:sldMk cId="4113267660" sldId="328"/>
            <ac:picMk id="19" creationId="{AF5F6730-4A01-4CB1-BDCB-935C5F2236D3}"/>
          </ac:picMkLst>
        </pc:picChg>
        <pc:cxnChg chg="del mod">
          <ac:chgData name="Sheetal Jain" userId="51c8f061-299c-44fe-993f-a386b901f7f1" providerId="ADAL" clId="{B223675E-7B8A-4B86-8E9A-8D01BC917147}" dt="2021-02-12T06:44:38.417" v="438" actId="478"/>
          <ac:cxnSpMkLst>
            <pc:docMk/>
            <pc:sldMk cId="4113267660" sldId="328"/>
            <ac:cxnSpMk id="30" creationId="{D269D48B-549B-41FB-BF0F-EF52DAF0B094}"/>
          </ac:cxnSpMkLst>
        </pc:cxnChg>
        <pc:cxnChg chg="mod">
          <ac:chgData name="Sheetal Jain" userId="51c8f061-299c-44fe-993f-a386b901f7f1" providerId="ADAL" clId="{B223675E-7B8A-4B86-8E9A-8D01BC917147}" dt="2021-02-12T06:43:35.582" v="421" actId="14100"/>
          <ac:cxnSpMkLst>
            <pc:docMk/>
            <pc:sldMk cId="4113267660" sldId="328"/>
            <ac:cxnSpMk id="33" creationId="{00000000-0000-0000-0000-000000000000}"/>
          </ac:cxnSpMkLst>
        </pc:cxnChg>
        <pc:cxnChg chg="mod">
          <ac:chgData name="Sheetal Jain" userId="51c8f061-299c-44fe-993f-a386b901f7f1" providerId="ADAL" clId="{B223675E-7B8A-4B86-8E9A-8D01BC917147}" dt="2021-02-12T06:44:33.802" v="436" actId="14100"/>
          <ac:cxnSpMkLst>
            <pc:docMk/>
            <pc:sldMk cId="4113267660" sldId="328"/>
            <ac:cxnSpMk id="41" creationId="{00000000-0000-0000-0000-000000000000}"/>
          </ac:cxnSpMkLst>
        </pc:cxnChg>
      </pc:sldChg>
      <pc:sldChg chg="add del">
        <pc:chgData name="Sheetal Jain" userId="51c8f061-299c-44fe-993f-a386b901f7f1" providerId="ADAL" clId="{B223675E-7B8A-4B86-8E9A-8D01BC917147}" dt="2021-02-12T06:45:14.293" v="444" actId="2890"/>
        <pc:sldMkLst>
          <pc:docMk/>
          <pc:sldMk cId="463308926" sldId="329"/>
        </pc:sldMkLst>
      </pc:sldChg>
      <pc:sldChg chg="addSp delSp modSp add mod">
        <pc:chgData name="Sheetal Jain" userId="51c8f061-299c-44fe-993f-a386b901f7f1" providerId="ADAL" clId="{B223675E-7B8A-4B86-8E9A-8D01BC917147}" dt="2021-02-12T06:56:06.457" v="946" actId="164"/>
        <pc:sldMkLst>
          <pc:docMk/>
          <pc:sldMk cId="1687633189" sldId="329"/>
        </pc:sldMkLst>
        <pc:spChg chg="mod">
          <ac:chgData name="Sheetal Jain" userId="51c8f061-299c-44fe-993f-a386b901f7f1" providerId="ADAL" clId="{B223675E-7B8A-4B86-8E9A-8D01BC917147}" dt="2021-02-12T06:55:22.217" v="943" actId="20577"/>
          <ac:spMkLst>
            <pc:docMk/>
            <pc:sldMk cId="1687633189" sldId="329"/>
            <ac:spMk id="5" creationId="{00000000-0000-0000-0000-000000000000}"/>
          </ac:spMkLst>
        </pc:spChg>
        <pc:spChg chg="mod">
          <ac:chgData name="Sheetal Jain" userId="51c8f061-299c-44fe-993f-a386b901f7f1" providerId="ADAL" clId="{B223675E-7B8A-4B86-8E9A-8D01BC917147}" dt="2021-02-12T06:47:29.561" v="489" actId="14100"/>
          <ac:spMkLst>
            <pc:docMk/>
            <pc:sldMk cId="1687633189" sldId="329"/>
            <ac:spMk id="21" creationId="{00000000-0000-0000-0000-000000000000}"/>
          </ac:spMkLst>
        </pc:spChg>
        <pc:spChg chg="mod">
          <ac:chgData name="Sheetal Jain" userId="51c8f061-299c-44fe-993f-a386b901f7f1" providerId="ADAL" clId="{B223675E-7B8A-4B86-8E9A-8D01BC917147}" dt="2021-02-12T06:50:51.409" v="750" actId="1076"/>
          <ac:spMkLst>
            <pc:docMk/>
            <pc:sldMk cId="1687633189" sldId="329"/>
            <ac:spMk id="25" creationId="{00000000-0000-0000-0000-000000000000}"/>
          </ac:spMkLst>
        </pc:spChg>
        <pc:spChg chg="add mod">
          <ac:chgData name="Sheetal Jain" userId="51c8f061-299c-44fe-993f-a386b901f7f1" providerId="ADAL" clId="{B223675E-7B8A-4B86-8E9A-8D01BC917147}" dt="2021-02-12T06:51:06.845" v="757" actId="1035"/>
          <ac:spMkLst>
            <pc:docMk/>
            <pc:sldMk cId="1687633189" sldId="329"/>
            <ac:spMk id="32" creationId="{8AC3CFAC-CF73-48DA-8455-E0E7139FD794}"/>
          </ac:spMkLst>
        </pc:spChg>
        <pc:spChg chg="add mod">
          <ac:chgData name="Sheetal Jain" userId="51c8f061-299c-44fe-993f-a386b901f7f1" providerId="ADAL" clId="{B223675E-7B8A-4B86-8E9A-8D01BC917147}" dt="2021-02-12T06:51:14.753" v="760" actId="14100"/>
          <ac:spMkLst>
            <pc:docMk/>
            <pc:sldMk cId="1687633189" sldId="329"/>
            <ac:spMk id="34" creationId="{EDF3AC1B-05B3-4350-A811-082B65397964}"/>
          </ac:spMkLst>
        </pc:spChg>
        <pc:spChg chg="add mod">
          <ac:chgData name="Sheetal Jain" userId="51c8f061-299c-44fe-993f-a386b901f7f1" providerId="ADAL" clId="{B223675E-7B8A-4B86-8E9A-8D01BC917147}" dt="2021-02-12T06:51:23.021" v="763" actId="14100"/>
          <ac:spMkLst>
            <pc:docMk/>
            <pc:sldMk cId="1687633189" sldId="329"/>
            <ac:spMk id="35" creationId="{E3A5C20C-F738-41C0-84AB-7BBE1403ECD3}"/>
          </ac:spMkLst>
        </pc:spChg>
        <pc:spChg chg="add mod">
          <ac:chgData name="Sheetal Jain" userId="51c8f061-299c-44fe-993f-a386b901f7f1" providerId="ADAL" clId="{B223675E-7B8A-4B86-8E9A-8D01BC917147}" dt="2021-02-12T06:51:31.235" v="766" actId="14100"/>
          <ac:spMkLst>
            <pc:docMk/>
            <pc:sldMk cId="1687633189" sldId="329"/>
            <ac:spMk id="36" creationId="{1E4A6135-B8E0-4367-86E1-13C06ACA4152}"/>
          </ac:spMkLst>
        </pc:spChg>
        <pc:spChg chg="add mod">
          <ac:chgData name="Sheetal Jain" userId="51c8f061-299c-44fe-993f-a386b901f7f1" providerId="ADAL" clId="{B223675E-7B8A-4B86-8E9A-8D01BC917147}" dt="2021-02-12T06:54:22.412" v="901" actId="1076"/>
          <ac:spMkLst>
            <pc:docMk/>
            <pc:sldMk cId="1687633189" sldId="329"/>
            <ac:spMk id="40" creationId="{1AD46DEE-3377-406D-A7C8-9F72EE0E2C82}"/>
          </ac:spMkLst>
        </pc:spChg>
        <pc:spChg chg="add mod">
          <ac:chgData name="Sheetal Jain" userId="51c8f061-299c-44fe-993f-a386b901f7f1" providerId="ADAL" clId="{B223675E-7B8A-4B86-8E9A-8D01BC917147}" dt="2021-02-12T06:54:28.800" v="904" actId="14100"/>
          <ac:spMkLst>
            <pc:docMk/>
            <pc:sldMk cId="1687633189" sldId="329"/>
            <ac:spMk id="42" creationId="{42442D4A-C9A7-4A5D-9C32-528013541E70}"/>
          </ac:spMkLst>
        </pc:spChg>
        <pc:spChg chg="add mod">
          <ac:chgData name="Sheetal Jain" userId="51c8f061-299c-44fe-993f-a386b901f7f1" providerId="ADAL" clId="{B223675E-7B8A-4B86-8E9A-8D01BC917147}" dt="2021-02-12T06:55:10.118" v="939" actId="14100"/>
          <ac:spMkLst>
            <pc:docMk/>
            <pc:sldMk cId="1687633189" sldId="329"/>
            <ac:spMk id="45" creationId="{E66E598F-6C1D-48FE-932B-013A6F1A4AB6}"/>
          </ac:spMkLst>
        </pc:spChg>
        <pc:grpChg chg="add mod">
          <ac:chgData name="Sheetal Jain" userId="51c8f061-299c-44fe-993f-a386b901f7f1" providerId="ADAL" clId="{B223675E-7B8A-4B86-8E9A-8D01BC917147}" dt="2021-02-12T06:56:06.457" v="946" actId="164"/>
          <ac:grpSpMkLst>
            <pc:docMk/>
            <pc:sldMk cId="1687633189" sldId="329"/>
            <ac:grpSpMk id="49" creationId="{0CFD5283-06C9-4BA4-BE73-20B3A8C043E1}"/>
          </ac:grpSpMkLst>
        </pc:grpChg>
        <pc:picChg chg="del">
          <ac:chgData name="Sheetal Jain" userId="51c8f061-299c-44fe-993f-a386b901f7f1" providerId="ADAL" clId="{B223675E-7B8A-4B86-8E9A-8D01BC917147}" dt="2021-02-12T06:45:24.414" v="446" actId="478"/>
          <ac:picMkLst>
            <pc:docMk/>
            <pc:sldMk cId="1687633189" sldId="329"/>
            <ac:picMk id="3" creationId="{DD9521E5-673A-4875-BC32-DF44BD199EFD}"/>
          </ac:picMkLst>
        </pc:picChg>
        <pc:picChg chg="add del mod ord modCrop">
          <ac:chgData name="Sheetal Jain" userId="51c8f061-299c-44fe-993f-a386b901f7f1" providerId="ADAL" clId="{B223675E-7B8A-4B86-8E9A-8D01BC917147}" dt="2021-02-12T06:47:13.340" v="487" actId="692"/>
          <ac:picMkLst>
            <pc:docMk/>
            <pc:sldMk cId="1687633189" sldId="329"/>
            <ac:picMk id="6" creationId="{1227872E-2147-4BBA-9394-3D56FF6EBDEC}"/>
          </ac:picMkLst>
        </pc:picChg>
        <pc:picChg chg="del">
          <ac:chgData name="Sheetal Jain" userId="51c8f061-299c-44fe-993f-a386b901f7f1" providerId="ADAL" clId="{B223675E-7B8A-4B86-8E9A-8D01BC917147}" dt="2021-02-12T06:45:25.455" v="447" actId="478"/>
          <ac:picMkLst>
            <pc:docMk/>
            <pc:sldMk cId="1687633189" sldId="329"/>
            <ac:picMk id="8" creationId="{B469F813-D726-41D3-B90B-B56A0DB25D36}"/>
          </ac:picMkLst>
        </pc:picChg>
        <pc:picChg chg="add mod ord modCrop">
          <ac:chgData name="Sheetal Jain" userId="51c8f061-299c-44fe-993f-a386b901f7f1" providerId="ADAL" clId="{B223675E-7B8A-4B86-8E9A-8D01BC917147}" dt="2021-02-12T06:56:06.457" v="946" actId="164"/>
          <ac:picMkLst>
            <pc:docMk/>
            <pc:sldMk cId="1687633189" sldId="329"/>
            <ac:picMk id="20" creationId="{ED57E78B-673E-4476-8C65-2DF4F49FDDBB}"/>
          </ac:picMkLst>
        </pc:picChg>
        <pc:picChg chg="add mod modCrop">
          <ac:chgData name="Sheetal Jain" userId="51c8f061-299c-44fe-993f-a386b901f7f1" providerId="ADAL" clId="{B223675E-7B8A-4B86-8E9A-8D01BC917147}" dt="2021-02-12T06:56:06.457" v="946" actId="164"/>
          <ac:picMkLst>
            <pc:docMk/>
            <pc:sldMk cId="1687633189" sldId="329"/>
            <ac:picMk id="31" creationId="{CB2F46AA-2699-4BAB-9793-4D27C95D5CBD}"/>
          </ac:picMkLst>
        </pc:picChg>
        <pc:picChg chg="add mod modCrop">
          <ac:chgData name="Sheetal Jain" userId="51c8f061-299c-44fe-993f-a386b901f7f1" providerId="ADAL" clId="{B223675E-7B8A-4B86-8E9A-8D01BC917147}" dt="2021-02-12T06:56:06.457" v="946" actId="164"/>
          <ac:picMkLst>
            <pc:docMk/>
            <pc:sldMk cId="1687633189" sldId="329"/>
            <ac:picMk id="38" creationId="{91FD7CF6-A2E3-4A86-A5EE-B78F8320F527}"/>
          </ac:picMkLst>
        </pc:picChg>
        <pc:cxnChg chg="mod">
          <ac:chgData name="Sheetal Jain" userId="51c8f061-299c-44fe-993f-a386b901f7f1" providerId="ADAL" clId="{B223675E-7B8A-4B86-8E9A-8D01BC917147}" dt="2021-02-12T06:54:41.382" v="907" actId="14100"/>
          <ac:cxnSpMkLst>
            <pc:docMk/>
            <pc:sldMk cId="1687633189" sldId="329"/>
            <ac:cxnSpMk id="33" creationId="{00000000-0000-0000-0000-000000000000}"/>
          </ac:cxnSpMkLst>
        </pc:cxnChg>
        <pc:cxnChg chg="mod">
          <ac:chgData name="Sheetal Jain" userId="51c8f061-299c-44fe-993f-a386b901f7f1" providerId="ADAL" clId="{B223675E-7B8A-4B86-8E9A-8D01BC917147}" dt="2021-02-12T06:54:43.976" v="908" actId="14100"/>
          <ac:cxnSpMkLst>
            <pc:docMk/>
            <pc:sldMk cId="1687633189" sldId="329"/>
            <ac:cxnSpMk id="41" creationId="{00000000-0000-0000-0000-000000000000}"/>
          </ac:cxnSpMkLst>
        </pc:cxnChg>
        <pc:cxnChg chg="add mod">
          <ac:chgData name="Sheetal Jain" userId="51c8f061-299c-44fe-993f-a386b901f7f1" providerId="ADAL" clId="{B223675E-7B8A-4B86-8E9A-8D01BC917147}" dt="2021-02-12T06:55:32.427" v="945" actId="14100"/>
          <ac:cxnSpMkLst>
            <pc:docMk/>
            <pc:sldMk cId="1687633189" sldId="329"/>
            <ac:cxnSpMk id="46" creationId="{64A588EA-6D92-42C8-A93D-C36F9A2C75EC}"/>
          </ac:cxnSpMkLst>
        </pc:cxnChg>
      </pc:sldChg>
      <pc:sldMasterChg chg="modSp mod">
        <pc:chgData name="Sheetal Jain" userId="51c8f061-299c-44fe-993f-a386b901f7f1" providerId="ADAL" clId="{B223675E-7B8A-4B86-8E9A-8D01BC917147}" dt="2021-02-12T06:12:07.586" v="15" actId="20577"/>
        <pc:sldMasterMkLst>
          <pc:docMk/>
          <pc:sldMasterMk cId="2769120201" sldId="2147483660"/>
        </pc:sldMasterMkLst>
        <pc:spChg chg="mod">
          <ac:chgData name="Sheetal Jain" userId="51c8f061-299c-44fe-993f-a386b901f7f1" providerId="ADAL" clId="{B223675E-7B8A-4B86-8E9A-8D01BC917147}" dt="2021-02-12T06:12:07.586" v="15" actId="20577"/>
          <ac:spMkLst>
            <pc:docMk/>
            <pc:sldMasterMk cId="2769120201" sldId="2147483660"/>
            <ac:spMk id="15" creationId="{00000000-0000-0000-0000-000000000000}"/>
          </ac:spMkLst>
        </pc:spChg>
      </pc:sldMaster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0C18FBF-3FF5-4C16-97CF-AF03740D7AB6}" type="doc">
      <dgm:prSet loTypeId="urn:microsoft.com/office/officeart/2005/8/layout/vList5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D72CDD3-5859-43DB-BD75-0C3C30E3DE62}">
      <dgm:prSet phldrT="[Text]" custT="1"/>
      <dgm:spPr>
        <a:solidFill>
          <a:srgbClr val="DFE8F0"/>
        </a:solidFill>
      </dgm:spPr>
      <dgm:t>
        <a:bodyPr/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mbria"/>
              <a:ea typeface="+mn-ea"/>
              <a:cs typeface="+mn-cs"/>
            </a:rPr>
            <a:t>Identify the Industry Code based on the Supplier’s Business and Product</a:t>
          </a:r>
        </a:p>
      </dgm:t>
    </dgm:pt>
    <dgm:pt modelId="{1D5B1F83-33A7-4298-BC11-2B1252AFAEA5}" type="parTrans" cxnId="{DDB5AD9A-40B0-48EF-AF2C-8CCDA330F7FE}">
      <dgm:prSet/>
      <dgm:spPr/>
      <dgm:t>
        <a:bodyPr/>
        <a:lstStyle/>
        <a:p>
          <a:endParaRPr lang="en-US"/>
        </a:p>
      </dgm:t>
    </dgm:pt>
    <dgm:pt modelId="{15E25BD4-1EBF-43C2-8885-DBF66B8429E1}" type="sibTrans" cxnId="{DDB5AD9A-40B0-48EF-AF2C-8CCDA330F7FE}">
      <dgm:prSet/>
      <dgm:spPr/>
      <dgm:t>
        <a:bodyPr/>
        <a:lstStyle/>
        <a:p>
          <a:endParaRPr lang="en-US"/>
        </a:p>
      </dgm:t>
    </dgm:pt>
    <dgm:pt modelId="{F2881FB1-6580-4F21-A283-BFAA6F91D5D2}">
      <dgm:prSet phldrT="[Text]" custT="1"/>
      <dgm:spPr>
        <a:gradFill flip="none" rotWithShape="0">
          <a:gsLst>
            <a:gs pos="0">
              <a:srgbClr val="294F6E">
                <a:shade val="30000"/>
                <a:satMod val="115000"/>
              </a:srgbClr>
            </a:gs>
            <a:gs pos="50000">
              <a:srgbClr val="294F6E">
                <a:shade val="67500"/>
                <a:satMod val="115000"/>
              </a:srgbClr>
            </a:gs>
            <a:gs pos="100000">
              <a:srgbClr val="294F6E">
                <a:shade val="100000"/>
                <a:satMod val="115000"/>
              </a:srgbClr>
            </a:gs>
          </a:gsLst>
          <a:lin ang="16200000" scaled="1"/>
          <a:tileRect/>
        </a:gradFill>
      </dgm:spPr>
      <dgm:t>
        <a:bodyPr/>
        <a:lstStyle/>
        <a:p>
          <a:r>
            <a:rPr lang="en-US" sz="2400" dirty="0"/>
            <a:t>Step 2</a:t>
          </a:r>
        </a:p>
      </dgm:t>
    </dgm:pt>
    <dgm:pt modelId="{2D960FDD-BADA-480D-9043-497C56588AD3}" type="parTrans" cxnId="{4A31D641-1B5D-46D3-B685-0C4DC6EFE71B}">
      <dgm:prSet/>
      <dgm:spPr/>
      <dgm:t>
        <a:bodyPr/>
        <a:lstStyle/>
        <a:p>
          <a:endParaRPr lang="en-US"/>
        </a:p>
      </dgm:t>
    </dgm:pt>
    <dgm:pt modelId="{A5ABDC17-7AB5-4F0E-992A-F9343F5D74EB}" type="sibTrans" cxnId="{4A31D641-1B5D-46D3-B685-0C4DC6EFE71B}">
      <dgm:prSet/>
      <dgm:spPr/>
      <dgm:t>
        <a:bodyPr/>
        <a:lstStyle/>
        <a:p>
          <a:endParaRPr lang="en-US"/>
        </a:p>
      </dgm:t>
    </dgm:pt>
    <dgm:pt modelId="{D5197DDB-D5D2-499F-B255-CF7BB5AE2B43}">
      <dgm:prSet phldrT="[Text]" custT="1"/>
      <dgm:spPr/>
      <dgm:t>
        <a:bodyPr/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mbria"/>
              <a:ea typeface="+mn-ea"/>
              <a:cs typeface="+mn-cs"/>
            </a:rPr>
            <a:t>Record the values of Annual payroll and Production workers annual wages</a:t>
          </a:r>
        </a:p>
      </dgm:t>
    </dgm:pt>
    <dgm:pt modelId="{B14A4DC9-F40A-4867-ADB8-4BA8A1F83766}" type="parTrans" cxnId="{3204ED53-15A0-4643-A582-021A785F1BA2}">
      <dgm:prSet/>
      <dgm:spPr/>
      <dgm:t>
        <a:bodyPr/>
        <a:lstStyle/>
        <a:p>
          <a:endParaRPr lang="en-US"/>
        </a:p>
      </dgm:t>
    </dgm:pt>
    <dgm:pt modelId="{29F2454A-2FA8-4B3A-AC63-4A0B9FD04A75}" type="sibTrans" cxnId="{3204ED53-15A0-4643-A582-021A785F1BA2}">
      <dgm:prSet/>
      <dgm:spPr/>
      <dgm:t>
        <a:bodyPr/>
        <a:lstStyle/>
        <a:p>
          <a:endParaRPr lang="en-US"/>
        </a:p>
      </dgm:t>
    </dgm:pt>
    <dgm:pt modelId="{6352CA33-6755-44BE-808F-400DA4CF80A7}">
      <dgm:prSet phldrT="[Text]" custT="1"/>
      <dgm:spPr>
        <a:gradFill flip="none" rotWithShape="0">
          <a:gsLst>
            <a:gs pos="0">
              <a:srgbClr val="294F6E">
                <a:shade val="30000"/>
                <a:satMod val="115000"/>
              </a:srgbClr>
            </a:gs>
            <a:gs pos="50000">
              <a:srgbClr val="294F6E">
                <a:shade val="67500"/>
                <a:satMod val="115000"/>
              </a:srgbClr>
            </a:gs>
            <a:gs pos="100000">
              <a:srgbClr val="294F6E">
                <a:shade val="100000"/>
                <a:satMod val="115000"/>
              </a:srgbClr>
            </a:gs>
          </a:gsLst>
          <a:lin ang="16200000" scaled="1"/>
          <a:tileRect/>
        </a:gradFill>
      </dgm:spPr>
      <dgm:t>
        <a:bodyPr/>
        <a:lstStyle/>
        <a:p>
          <a:r>
            <a:rPr lang="en-US" sz="2400" dirty="0"/>
            <a:t>Step 4</a:t>
          </a:r>
        </a:p>
      </dgm:t>
    </dgm:pt>
    <dgm:pt modelId="{AEB59203-63BA-4A96-BADC-40BAEBD9AA40}" type="parTrans" cxnId="{82BAE5DD-3A79-4870-9019-1254385E0650}">
      <dgm:prSet/>
      <dgm:spPr/>
      <dgm:t>
        <a:bodyPr/>
        <a:lstStyle/>
        <a:p>
          <a:endParaRPr lang="en-US"/>
        </a:p>
      </dgm:t>
    </dgm:pt>
    <dgm:pt modelId="{AAB4CF73-4B9B-4AA0-9074-16C2D2AE00A1}" type="sibTrans" cxnId="{82BAE5DD-3A79-4870-9019-1254385E0650}">
      <dgm:prSet/>
      <dgm:spPr/>
      <dgm:t>
        <a:bodyPr/>
        <a:lstStyle/>
        <a:p>
          <a:endParaRPr lang="en-US"/>
        </a:p>
      </dgm:t>
    </dgm:pt>
    <dgm:pt modelId="{9614A323-64B1-4077-A841-022051EC749A}">
      <dgm:prSet phldrT="[Text]" custT="1"/>
      <dgm:spPr/>
      <dgm:t>
        <a:bodyPr/>
        <a:lstStyle/>
        <a:p>
          <a:r>
            <a:rPr lang="en-US" sz="19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mbria"/>
              <a:ea typeface="+mn-ea"/>
              <a:cs typeface="+mn-cs"/>
            </a:rPr>
            <a:t>Calculate the Direct-to-Total Labor ratio for the industry</a:t>
          </a:r>
          <a:r>
            <a:rPr lang="en-US" sz="1900" b="1" kern="1200" dirty="0"/>
            <a:t>	</a:t>
          </a:r>
        </a:p>
      </dgm:t>
    </dgm:pt>
    <dgm:pt modelId="{E5F6BCBD-B84E-4018-BE9E-BF57FF3B4B36}" type="parTrans" cxnId="{FC7BD086-74EA-4D6C-9657-E916D355F209}">
      <dgm:prSet/>
      <dgm:spPr/>
      <dgm:t>
        <a:bodyPr/>
        <a:lstStyle/>
        <a:p>
          <a:endParaRPr lang="en-US"/>
        </a:p>
      </dgm:t>
    </dgm:pt>
    <dgm:pt modelId="{FEC2A79F-8857-403A-A738-E8CE75C965E2}" type="sibTrans" cxnId="{FC7BD086-74EA-4D6C-9657-E916D355F209}">
      <dgm:prSet/>
      <dgm:spPr/>
      <dgm:t>
        <a:bodyPr/>
        <a:lstStyle/>
        <a:p>
          <a:endParaRPr lang="en-US"/>
        </a:p>
      </dgm:t>
    </dgm:pt>
    <dgm:pt modelId="{B4F1B46E-22B2-4721-950C-8704487586DC}">
      <dgm:prSet phldrT="[Text]" custT="1"/>
      <dgm:spPr>
        <a:gradFill flip="none" rotWithShape="0">
          <a:gsLst>
            <a:gs pos="0">
              <a:srgbClr val="294F6E">
                <a:shade val="30000"/>
                <a:satMod val="115000"/>
              </a:srgbClr>
            </a:gs>
            <a:gs pos="50000">
              <a:srgbClr val="294F6E">
                <a:shade val="67500"/>
                <a:satMod val="115000"/>
              </a:srgbClr>
            </a:gs>
            <a:gs pos="100000">
              <a:srgbClr val="294F6E">
                <a:shade val="100000"/>
                <a:satMod val="115000"/>
              </a:srgbClr>
            </a:gs>
          </a:gsLst>
          <a:lin ang="16200000" scaled="1"/>
          <a:tileRect/>
        </a:gradFill>
      </dgm:spPr>
      <dgm:t>
        <a:bodyPr/>
        <a:lstStyle/>
        <a:p>
          <a:r>
            <a:rPr lang="en-US" sz="2400" dirty="0"/>
            <a:t>Step 1</a:t>
          </a:r>
        </a:p>
      </dgm:t>
    </dgm:pt>
    <dgm:pt modelId="{A7E2530A-34E2-4E9F-BC78-8920BA140C41}" type="sibTrans" cxnId="{2C8317B2-2EBB-4589-86EA-C77B3B6E81AA}">
      <dgm:prSet/>
      <dgm:spPr/>
      <dgm:t>
        <a:bodyPr/>
        <a:lstStyle/>
        <a:p>
          <a:endParaRPr lang="en-US"/>
        </a:p>
      </dgm:t>
    </dgm:pt>
    <dgm:pt modelId="{E8A66543-CC4D-4785-A93E-5B125E09F826}" type="parTrans" cxnId="{2C8317B2-2EBB-4589-86EA-C77B3B6E81AA}">
      <dgm:prSet/>
      <dgm:spPr/>
      <dgm:t>
        <a:bodyPr/>
        <a:lstStyle/>
        <a:p>
          <a:endParaRPr lang="en-US"/>
        </a:p>
      </dgm:t>
    </dgm:pt>
    <dgm:pt modelId="{7D89D4C9-19B3-4E59-81BD-60B58F768AC4}">
      <dgm:prSet phldrT="[Text]"/>
      <dgm:spPr/>
      <dgm:t>
        <a:bodyPr/>
        <a:lstStyle/>
        <a:p>
          <a:r>
            <a:rPr lang="en-US" dirty="0"/>
            <a:t>Obtain the latest available Manufacturing Data from the US Bureau of Census for the industry of interest</a:t>
          </a:r>
          <a:endParaRPr lang="en-US" b="1" dirty="0">
            <a:solidFill>
              <a:srgbClr val="294071"/>
            </a:solidFill>
          </a:endParaRPr>
        </a:p>
      </dgm:t>
    </dgm:pt>
    <dgm:pt modelId="{305B5FB9-469D-4CAA-84B7-F554B961D93F}" type="parTrans" cxnId="{200E01E4-B820-4A0D-9979-023F05417044}">
      <dgm:prSet/>
      <dgm:spPr/>
      <dgm:t>
        <a:bodyPr/>
        <a:lstStyle/>
        <a:p>
          <a:endParaRPr lang="en-US"/>
        </a:p>
      </dgm:t>
    </dgm:pt>
    <dgm:pt modelId="{ABF6E2D7-C8B0-4792-ABD5-3CECFEF986E1}" type="sibTrans" cxnId="{200E01E4-B820-4A0D-9979-023F05417044}">
      <dgm:prSet/>
      <dgm:spPr/>
      <dgm:t>
        <a:bodyPr/>
        <a:lstStyle/>
        <a:p>
          <a:endParaRPr lang="en-US"/>
        </a:p>
      </dgm:t>
    </dgm:pt>
    <dgm:pt modelId="{814DC5B8-3B9C-43E4-BF20-70AF6C26C2A9}">
      <dgm:prSet phldrT="[Text]" custT="1"/>
      <dgm:spPr>
        <a:solidFill>
          <a:srgbClr val="183A55"/>
        </a:solidFill>
      </dgm:spPr>
      <dgm:t>
        <a:bodyPr/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prstClr val="white"/>
              </a:solidFill>
              <a:latin typeface="Cambria"/>
              <a:ea typeface="+mn-ea"/>
              <a:cs typeface="+mn-cs"/>
            </a:rPr>
            <a:t>Step 3</a:t>
          </a:r>
        </a:p>
      </dgm:t>
    </dgm:pt>
    <dgm:pt modelId="{A62CE5F0-A110-4218-A72D-FD4FB792979D}" type="parTrans" cxnId="{915F72B2-08E6-4159-813E-9303B7D4E240}">
      <dgm:prSet/>
      <dgm:spPr/>
      <dgm:t>
        <a:bodyPr/>
        <a:lstStyle/>
        <a:p>
          <a:endParaRPr lang="en-US"/>
        </a:p>
      </dgm:t>
    </dgm:pt>
    <dgm:pt modelId="{47F1D03C-7291-4D0E-9622-72A23965949E}" type="sibTrans" cxnId="{915F72B2-08E6-4159-813E-9303B7D4E240}">
      <dgm:prSet/>
      <dgm:spPr/>
      <dgm:t>
        <a:bodyPr/>
        <a:lstStyle/>
        <a:p>
          <a:endParaRPr lang="en-US"/>
        </a:p>
      </dgm:t>
    </dgm:pt>
    <dgm:pt modelId="{63A580CE-5140-4AC1-B88E-97938524B8F2}" type="pres">
      <dgm:prSet presAssocID="{00C18FBF-3FF5-4C16-97CF-AF03740D7AB6}" presName="Name0" presStyleCnt="0">
        <dgm:presLayoutVars>
          <dgm:dir/>
          <dgm:animLvl val="lvl"/>
          <dgm:resizeHandles val="exact"/>
        </dgm:presLayoutVars>
      </dgm:prSet>
      <dgm:spPr/>
    </dgm:pt>
    <dgm:pt modelId="{12031DAE-5E2E-4F47-9AF9-0A41C3382A60}" type="pres">
      <dgm:prSet presAssocID="{B4F1B46E-22B2-4721-950C-8704487586DC}" presName="linNode" presStyleCnt="0"/>
      <dgm:spPr/>
    </dgm:pt>
    <dgm:pt modelId="{79B8FC0C-79CB-4C19-8E0D-2B6A33327750}" type="pres">
      <dgm:prSet presAssocID="{B4F1B46E-22B2-4721-950C-8704487586DC}" presName="parentText" presStyleLbl="node1" presStyleIdx="0" presStyleCnt="4" custScaleX="40097">
        <dgm:presLayoutVars>
          <dgm:chMax val="1"/>
          <dgm:bulletEnabled val="1"/>
        </dgm:presLayoutVars>
      </dgm:prSet>
      <dgm:spPr/>
    </dgm:pt>
    <dgm:pt modelId="{11F5BF76-220E-49DB-A754-25CDFEDCFD30}" type="pres">
      <dgm:prSet presAssocID="{B4F1B46E-22B2-4721-950C-8704487586DC}" presName="descendantText" presStyleLbl="alignAccFollowNode1" presStyleIdx="0" presStyleCnt="4" custScaleX="130270">
        <dgm:presLayoutVars>
          <dgm:bulletEnabled val="1"/>
        </dgm:presLayoutVars>
      </dgm:prSet>
      <dgm:spPr/>
    </dgm:pt>
    <dgm:pt modelId="{8247F90F-EBBD-4364-BE30-FF1A4D54BE94}" type="pres">
      <dgm:prSet presAssocID="{A7E2530A-34E2-4E9F-BC78-8920BA140C41}" presName="sp" presStyleCnt="0"/>
      <dgm:spPr/>
    </dgm:pt>
    <dgm:pt modelId="{977B95BB-1DE7-40D3-A333-5E40B1479482}" type="pres">
      <dgm:prSet presAssocID="{F2881FB1-6580-4F21-A283-BFAA6F91D5D2}" presName="linNode" presStyleCnt="0"/>
      <dgm:spPr/>
    </dgm:pt>
    <dgm:pt modelId="{61BA391A-C1A3-4C26-9905-BCC679A8D46D}" type="pres">
      <dgm:prSet presAssocID="{F2881FB1-6580-4F21-A283-BFAA6F91D5D2}" presName="parentText" presStyleLbl="node1" presStyleIdx="1" presStyleCnt="4" custScaleX="40097">
        <dgm:presLayoutVars>
          <dgm:chMax val="1"/>
          <dgm:bulletEnabled val="1"/>
        </dgm:presLayoutVars>
      </dgm:prSet>
      <dgm:spPr/>
    </dgm:pt>
    <dgm:pt modelId="{7DFE7FB1-56C2-4FE8-977E-803EFEB20831}" type="pres">
      <dgm:prSet presAssocID="{F2881FB1-6580-4F21-A283-BFAA6F91D5D2}" presName="descendantText" presStyleLbl="alignAccFollowNode1" presStyleIdx="1" presStyleCnt="4" custScaleX="130270">
        <dgm:presLayoutVars>
          <dgm:bulletEnabled val="1"/>
        </dgm:presLayoutVars>
      </dgm:prSet>
      <dgm:spPr/>
    </dgm:pt>
    <dgm:pt modelId="{E7C6123D-2FF3-4C04-94B4-09E92A2D906D}" type="pres">
      <dgm:prSet presAssocID="{A5ABDC17-7AB5-4F0E-992A-F9343F5D74EB}" presName="sp" presStyleCnt="0"/>
      <dgm:spPr/>
    </dgm:pt>
    <dgm:pt modelId="{CF8FEA69-C6FD-40D5-848C-EAEE96A531FA}" type="pres">
      <dgm:prSet presAssocID="{814DC5B8-3B9C-43E4-BF20-70AF6C26C2A9}" presName="linNode" presStyleCnt="0"/>
      <dgm:spPr/>
    </dgm:pt>
    <dgm:pt modelId="{910350CB-87B0-4FC8-9153-79457BBF5C6A}" type="pres">
      <dgm:prSet presAssocID="{814DC5B8-3B9C-43E4-BF20-70AF6C26C2A9}" presName="parentText" presStyleLbl="node1" presStyleIdx="2" presStyleCnt="4" custFlipHor="1" custScaleX="39400">
        <dgm:presLayoutVars>
          <dgm:chMax val="1"/>
          <dgm:bulletEnabled val="1"/>
        </dgm:presLayoutVars>
      </dgm:prSet>
      <dgm:spPr/>
    </dgm:pt>
    <dgm:pt modelId="{8BC60325-6990-4BBC-9FFB-8291221D36CD}" type="pres">
      <dgm:prSet presAssocID="{814DC5B8-3B9C-43E4-BF20-70AF6C26C2A9}" presName="descendantText" presStyleLbl="alignAccFollowNode1" presStyleIdx="2" presStyleCnt="4" custScaleX="130662">
        <dgm:presLayoutVars>
          <dgm:bulletEnabled val="1"/>
        </dgm:presLayoutVars>
      </dgm:prSet>
      <dgm:spPr/>
    </dgm:pt>
    <dgm:pt modelId="{C176B5F6-BE59-4385-B3E0-A31A588B8745}" type="pres">
      <dgm:prSet presAssocID="{47F1D03C-7291-4D0E-9622-72A23965949E}" presName="sp" presStyleCnt="0"/>
      <dgm:spPr/>
    </dgm:pt>
    <dgm:pt modelId="{EEEF210A-895F-4647-8AD9-D8AA3E7F08D7}" type="pres">
      <dgm:prSet presAssocID="{6352CA33-6755-44BE-808F-400DA4CF80A7}" presName="linNode" presStyleCnt="0"/>
      <dgm:spPr/>
    </dgm:pt>
    <dgm:pt modelId="{EA80A3C2-62BE-4159-AEC0-45C90F1FC31D}" type="pres">
      <dgm:prSet presAssocID="{6352CA33-6755-44BE-808F-400DA4CF80A7}" presName="parentText" presStyleLbl="node1" presStyleIdx="3" presStyleCnt="4" custScaleX="40097">
        <dgm:presLayoutVars>
          <dgm:chMax val="1"/>
          <dgm:bulletEnabled val="1"/>
        </dgm:presLayoutVars>
      </dgm:prSet>
      <dgm:spPr/>
    </dgm:pt>
    <dgm:pt modelId="{A60520D8-37DB-4FB8-BD82-6A2EB5B7DB22}" type="pres">
      <dgm:prSet presAssocID="{6352CA33-6755-44BE-808F-400DA4CF80A7}" presName="descendantText" presStyleLbl="alignAccFollowNode1" presStyleIdx="3" presStyleCnt="4" custScaleX="130270">
        <dgm:presLayoutVars>
          <dgm:bulletEnabled val="1"/>
        </dgm:presLayoutVars>
      </dgm:prSet>
      <dgm:spPr/>
    </dgm:pt>
  </dgm:ptLst>
  <dgm:cxnLst>
    <dgm:cxn modelId="{4EF0291F-D6F3-492A-95A2-A87E1DC1765E}" type="presOf" srcId="{814DC5B8-3B9C-43E4-BF20-70AF6C26C2A9}" destId="{910350CB-87B0-4FC8-9153-79457BBF5C6A}" srcOrd="0" destOrd="0" presId="urn:microsoft.com/office/officeart/2005/8/layout/vList5"/>
    <dgm:cxn modelId="{4889D026-B023-458D-A63E-953C5597221A}" type="presOf" srcId="{F2881FB1-6580-4F21-A283-BFAA6F91D5D2}" destId="{61BA391A-C1A3-4C26-9905-BCC679A8D46D}" srcOrd="0" destOrd="0" presId="urn:microsoft.com/office/officeart/2005/8/layout/vList5"/>
    <dgm:cxn modelId="{2E526A39-1597-4285-805C-AE7E4C0F64A7}" type="presOf" srcId="{9614A323-64B1-4077-A841-022051EC749A}" destId="{A60520D8-37DB-4FB8-BD82-6A2EB5B7DB22}" srcOrd="0" destOrd="0" presId="urn:microsoft.com/office/officeart/2005/8/layout/vList5"/>
    <dgm:cxn modelId="{4A31D641-1B5D-46D3-B685-0C4DC6EFE71B}" srcId="{00C18FBF-3FF5-4C16-97CF-AF03740D7AB6}" destId="{F2881FB1-6580-4F21-A283-BFAA6F91D5D2}" srcOrd="1" destOrd="0" parTransId="{2D960FDD-BADA-480D-9043-497C56588AD3}" sibTransId="{A5ABDC17-7AB5-4F0E-992A-F9343F5D74EB}"/>
    <dgm:cxn modelId="{CC5D2870-4368-48DD-B43F-7A39C3AEE10F}" type="presOf" srcId="{B4F1B46E-22B2-4721-950C-8704487586DC}" destId="{79B8FC0C-79CB-4C19-8E0D-2B6A33327750}" srcOrd="0" destOrd="0" presId="urn:microsoft.com/office/officeart/2005/8/layout/vList5"/>
    <dgm:cxn modelId="{1FBD0571-613C-42E7-B927-D7674F3920F0}" type="presOf" srcId="{D5197DDB-D5D2-499F-B255-CF7BB5AE2B43}" destId="{8BC60325-6990-4BBC-9FFB-8291221D36CD}" srcOrd="0" destOrd="0" presId="urn:microsoft.com/office/officeart/2005/8/layout/vList5"/>
    <dgm:cxn modelId="{3204ED53-15A0-4643-A582-021A785F1BA2}" srcId="{814DC5B8-3B9C-43E4-BF20-70AF6C26C2A9}" destId="{D5197DDB-D5D2-499F-B255-CF7BB5AE2B43}" srcOrd="0" destOrd="0" parTransId="{B14A4DC9-F40A-4867-ADB8-4BA8A1F83766}" sibTransId="{29F2454A-2FA8-4B3A-AC63-4A0B9FD04A75}"/>
    <dgm:cxn modelId="{FC7BD086-74EA-4D6C-9657-E916D355F209}" srcId="{6352CA33-6755-44BE-808F-400DA4CF80A7}" destId="{9614A323-64B1-4077-A841-022051EC749A}" srcOrd="0" destOrd="0" parTransId="{E5F6BCBD-B84E-4018-BE9E-BF57FF3B4B36}" sibTransId="{FEC2A79F-8857-403A-A738-E8CE75C965E2}"/>
    <dgm:cxn modelId="{DDB5AD9A-40B0-48EF-AF2C-8CCDA330F7FE}" srcId="{B4F1B46E-22B2-4721-950C-8704487586DC}" destId="{9D72CDD3-5859-43DB-BD75-0C3C30E3DE62}" srcOrd="0" destOrd="0" parTransId="{1D5B1F83-33A7-4298-BC11-2B1252AFAEA5}" sibTransId="{15E25BD4-1EBF-43C2-8885-DBF66B8429E1}"/>
    <dgm:cxn modelId="{F05B90A9-4FC5-40D2-A99F-6818A69FB610}" type="presOf" srcId="{6352CA33-6755-44BE-808F-400DA4CF80A7}" destId="{EA80A3C2-62BE-4159-AEC0-45C90F1FC31D}" srcOrd="0" destOrd="0" presId="urn:microsoft.com/office/officeart/2005/8/layout/vList5"/>
    <dgm:cxn modelId="{2C8317B2-2EBB-4589-86EA-C77B3B6E81AA}" srcId="{00C18FBF-3FF5-4C16-97CF-AF03740D7AB6}" destId="{B4F1B46E-22B2-4721-950C-8704487586DC}" srcOrd="0" destOrd="0" parTransId="{E8A66543-CC4D-4785-A93E-5B125E09F826}" sibTransId="{A7E2530A-34E2-4E9F-BC78-8920BA140C41}"/>
    <dgm:cxn modelId="{915F72B2-08E6-4159-813E-9303B7D4E240}" srcId="{00C18FBF-3FF5-4C16-97CF-AF03740D7AB6}" destId="{814DC5B8-3B9C-43E4-BF20-70AF6C26C2A9}" srcOrd="2" destOrd="0" parTransId="{A62CE5F0-A110-4218-A72D-FD4FB792979D}" sibTransId="{47F1D03C-7291-4D0E-9622-72A23965949E}"/>
    <dgm:cxn modelId="{1D33A4B2-357E-444C-BA22-500785F97EE2}" type="presOf" srcId="{00C18FBF-3FF5-4C16-97CF-AF03740D7AB6}" destId="{63A580CE-5140-4AC1-B88E-97938524B8F2}" srcOrd="0" destOrd="0" presId="urn:microsoft.com/office/officeart/2005/8/layout/vList5"/>
    <dgm:cxn modelId="{D86C39C0-7B31-49EE-B385-5FA6976123C2}" type="presOf" srcId="{9D72CDD3-5859-43DB-BD75-0C3C30E3DE62}" destId="{11F5BF76-220E-49DB-A754-25CDFEDCFD30}" srcOrd="0" destOrd="0" presId="urn:microsoft.com/office/officeart/2005/8/layout/vList5"/>
    <dgm:cxn modelId="{9CA262D2-79ED-4CAD-8D07-DDDE416CD28F}" type="presOf" srcId="{7D89D4C9-19B3-4E59-81BD-60B58F768AC4}" destId="{7DFE7FB1-56C2-4FE8-977E-803EFEB20831}" srcOrd="0" destOrd="0" presId="urn:microsoft.com/office/officeart/2005/8/layout/vList5"/>
    <dgm:cxn modelId="{82BAE5DD-3A79-4870-9019-1254385E0650}" srcId="{00C18FBF-3FF5-4C16-97CF-AF03740D7AB6}" destId="{6352CA33-6755-44BE-808F-400DA4CF80A7}" srcOrd="3" destOrd="0" parTransId="{AEB59203-63BA-4A96-BADC-40BAEBD9AA40}" sibTransId="{AAB4CF73-4B9B-4AA0-9074-16C2D2AE00A1}"/>
    <dgm:cxn modelId="{200E01E4-B820-4A0D-9979-023F05417044}" srcId="{F2881FB1-6580-4F21-A283-BFAA6F91D5D2}" destId="{7D89D4C9-19B3-4E59-81BD-60B58F768AC4}" srcOrd="0" destOrd="0" parTransId="{305B5FB9-469D-4CAA-84B7-F554B961D93F}" sibTransId="{ABF6E2D7-C8B0-4792-ABD5-3CECFEF986E1}"/>
    <dgm:cxn modelId="{7E83697C-3633-4E08-A0CF-C53BCF20E8A6}" type="presParOf" srcId="{63A580CE-5140-4AC1-B88E-97938524B8F2}" destId="{12031DAE-5E2E-4F47-9AF9-0A41C3382A60}" srcOrd="0" destOrd="0" presId="urn:microsoft.com/office/officeart/2005/8/layout/vList5"/>
    <dgm:cxn modelId="{ECC23161-43F6-4E92-8F84-D2964500B70D}" type="presParOf" srcId="{12031DAE-5E2E-4F47-9AF9-0A41C3382A60}" destId="{79B8FC0C-79CB-4C19-8E0D-2B6A33327750}" srcOrd="0" destOrd="0" presId="urn:microsoft.com/office/officeart/2005/8/layout/vList5"/>
    <dgm:cxn modelId="{550FC579-5190-4A72-9E29-472D6920960B}" type="presParOf" srcId="{12031DAE-5E2E-4F47-9AF9-0A41C3382A60}" destId="{11F5BF76-220E-49DB-A754-25CDFEDCFD30}" srcOrd="1" destOrd="0" presId="urn:microsoft.com/office/officeart/2005/8/layout/vList5"/>
    <dgm:cxn modelId="{34D84A0B-EFAF-41FA-A64F-0A14FD976BB5}" type="presParOf" srcId="{63A580CE-5140-4AC1-B88E-97938524B8F2}" destId="{8247F90F-EBBD-4364-BE30-FF1A4D54BE94}" srcOrd="1" destOrd="0" presId="urn:microsoft.com/office/officeart/2005/8/layout/vList5"/>
    <dgm:cxn modelId="{8EC288FF-2FD3-4C95-B91E-AAB6ADE39558}" type="presParOf" srcId="{63A580CE-5140-4AC1-B88E-97938524B8F2}" destId="{977B95BB-1DE7-40D3-A333-5E40B1479482}" srcOrd="2" destOrd="0" presId="urn:microsoft.com/office/officeart/2005/8/layout/vList5"/>
    <dgm:cxn modelId="{844CE961-039B-4823-B927-DD1712C331C0}" type="presParOf" srcId="{977B95BB-1DE7-40D3-A333-5E40B1479482}" destId="{61BA391A-C1A3-4C26-9905-BCC679A8D46D}" srcOrd="0" destOrd="0" presId="urn:microsoft.com/office/officeart/2005/8/layout/vList5"/>
    <dgm:cxn modelId="{D96400CD-AEBD-4937-8A5E-E23637940829}" type="presParOf" srcId="{977B95BB-1DE7-40D3-A333-5E40B1479482}" destId="{7DFE7FB1-56C2-4FE8-977E-803EFEB20831}" srcOrd="1" destOrd="0" presId="urn:microsoft.com/office/officeart/2005/8/layout/vList5"/>
    <dgm:cxn modelId="{AA0E9915-41D5-4D5E-BC0B-E631E9D50126}" type="presParOf" srcId="{63A580CE-5140-4AC1-B88E-97938524B8F2}" destId="{E7C6123D-2FF3-4C04-94B4-09E92A2D906D}" srcOrd="3" destOrd="0" presId="urn:microsoft.com/office/officeart/2005/8/layout/vList5"/>
    <dgm:cxn modelId="{5F98D665-EDE4-4712-BC8A-4FEB345014CA}" type="presParOf" srcId="{63A580CE-5140-4AC1-B88E-97938524B8F2}" destId="{CF8FEA69-C6FD-40D5-848C-EAEE96A531FA}" srcOrd="4" destOrd="0" presId="urn:microsoft.com/office/officeart/2005/8/layout/vList5"/>
    <dgm:cxn modelId="{119B470E-CCF5-41CC-A2F7-07DF0AD5DFC9}" type="presParOf" srcId="{CF8FEA69-C6FD-40D5-848C-EAEE96A531FA}" destId="{910350CB-87B0-4FC8-9153-79457BBF5C6A}" srcOrd="0" destOrd="0" presId="urn:microsoft.com/office/officeart/2005/8/layout/vList5"/>
    <dgm:cxn modelId="{79C0757E-2241-4B14-9000-037463728892}" type="presParOf" srcId="{CF8FEA69-C6FD-40D5-848C-EAEE96A531FA}" destId="{8BC60325-6990-4BBC-9FFB-8291221D36CD}" srcOrd="1" destOrd="0" presId="urn:microsoft.com/office/officeart/2005/8/layout/vList5"/>
    <dgm:cxn modelId="{2148DCEA-3744-446B-8571-D59F668387CB}" type="presParOf" srcId="{63A580CE-5140-4AC1-B88E-97938524B8F2}" destId="{C176B5F6-BE59-4385-B3E0-A31A588B8745}" srcOrd="5" destOrd="0" presId="urn:microsoft.com/office/officeart/2005/8/layout/vList5"/>
    <dgm:cxn modelId="{9AD1889C-9F96-4FA4-8B45-837F769C8C73}" type="presParOf" srcId="{63A580CE-5140-4AC1-B88E-97938524B8F2}" destId="{EEEF210A-895F-4647-8AD9-D8AA3E7F08D7}" srcOrd="6" destOrd="0" presId="urn:microsoft.com/office/officeart/2005/8/layout/vList5"/>
    <dgm:cxn modelId="{DF12B53D-043D-4D3E-B6DE-C745840A69DC}" type="presParOf" srcId="{EEEF210A-895F-4647-8AD9-D8AA3E7F08D7}" destId="{EA80A3C2-62BE-4159-AEC0-45C90F1FC31D}" srcOrd="0" destOrd="0" presId="urn:microsoft.com/office/officeart/2005/8/layout/vList5"/>
    <dgm:cxn modelId="{5AB1CF85-A877-46AE-A965-FD9EDD7A5460}" type="presParOf" srcId="{EEEF210A-895F-4647-8AD9-D8AA3E7F08D7}" destId="{A60520D8-37DB-4FB8-BD82-6A2EB5B7DB22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F5BF76-220E-49DB-A754-25CDFEDCFD30}">
      <dsp:nvSpPr>
        <dsp:cNvPr id="0" name=""/>
        <dsp:cNvSpPr/>
      </dsp:nvSpPr>
      <dsp:spPr>
        <a:xfrm rot="5400000">
          <a:off x="5475415" y="-3819155"/>
          <a:ext cx="645675" cy="8448761"/>
        </a:xfrm>
        <a:prstGeom prst="round2SameRect">
          <a:avLst/>
        </a:prstGeom>
        <a:solidFill>
          <a:srgbClr val="DFE8F0"/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020" tIns="80010" rIns="160020" bIns="80010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mbria"/>
              <a:ea typeface="+mn-ea"/>
              <a:cs typeface="+mn-cs"/>
            </a:rPr>
            <a:t>Identify the Industry Code based on the Supplier’s Business and Product</a:t>
          </a:r>
        </a:p>
      </dsp:txBody>
      <dsp:txXfrm rot="-5400000">
        <a:off x="1573873" y="113906"/>
        <a:ext cx="8417242" cy="582637"/>
      </dsp:txXfrm>
    </dsp:sp>
    <dsp:sp modelId="{79B8FC0C-79CB-4C19-8E0D-2B6A33327750}">
      <dsp:nvSpPr>
        <dsp:cNvPr id="0" name=""/>
        <dsp:cNvSpPr/>
      </dsp:nvSpPr>
      <dsp:spPr>
        <a:xfrm>
          <a:off x="111079" y="1678"/>
          <a:ext cx="1462793" cy="807094"/>
        </a:xfrm>
        <a:prstGeom prst="roundRect">
          <a:avLst/>
        </a:prstGeom>
        <a:gradFill flip="none" rotWithShape="0">
          <a:gsLst>
            <a:gs pos="0">
              <a:srgbClr val="294F6E">
                <a:shade val="30000"/>
                <a:satMod val="115000"/>
              </a:srgbClr>
            </a:gs>
            <a:gs pos="50000">
              <a:srgbClr val="294F6E">
                <a:shade val="67500"/>
                <a:satMod val="115000"/>
              </a:srgbClr>
            </a:gs>
            <a:gs pos="100000">
              <a:srgbClr val="294F6E">
                <a:shade val="100000"/>
                <a:satMod val="115000"/>
              </a:srgbClr>
            </a:gs>
          </a:gsLst>
          <a:lin ang="16200000" scaled="1"/>
          <a:tileRect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Step 1</a:t>
          </a:r>
        </a:p>
      </dsp:txBody>
      <dsp:txXfrm>
        <a:off x="150478" y="41077"/>
        <a:ext cx="1383995" cy="728296"/>
      </dsp:txXfrm>
    </dsp:sp>
    <dsp:sp modelId="{7DFE7FB1-56C2-4FE8-977E-803EFEB20831}">
      <dsp:nvSpPr>
        <dsp:cNvPr id="0" name=""/>
        <dsp:cNvSpPr/>
      </dsp:nvSpPr>
      <dsp:spPr>
        <a:xfrm rot="5400000">
          <a:off x="5475415" y="-2971705"/>
          <a:ext cx="645675" cy="8448761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/>
            <a:t>Obtain the latest available Manufacturing Data from the US Bureau of Census for the industry of interest</a:t>
          </a:r>
          <a:endParaRPr lang="en-US" sz="1900" b="1" kern="1200" dirty="0">
            <a:solidFill>
              <a:srgbClr val="294071"/>
            </a:solidFill>
          </a:endParaRPr>
        </a:p>
      </dsp:txBody>
      <dsp:txXfrm rot="-5400000">
        <a:off x="1573873" y="961356"/>
        <a:ext cx="8417242" cy="582637"/>
      </dsp:txXfrm>
    </dsp:sp>
    <dsp:sp modelId="{61BA391A-C1A3-4C26-9905-BCC679A8D46D}">
      <dsp:nvSpPr>
        <dsp:cNvPr id="0" name=""/>
        <dsp:cNvSpPr/>
      </dsp:nvSpPr>
      <dsp:spPr>
        <a:xfrm>
          <a:off x="111079" y="849127"/>
          <a:ext cx="1462793" cy="807094"/>
        </a:xfrm>
        <a:prstGeom prst="roundRect">
          <a:avLst/>
        </a:prstGeom>
        <a:gradFill flip="none" rotWithShape="0">
          <a:gsLst>
            <a:gs pos="0">
              <a:srgbClr val="294F6E">
                <a:shade val="30000"/>
                <a:satMod val="115000"/>
              </a:srgbClr>
            </a:gs>
            <a:gs pos="50000">
              <a:srgbClr val="294F6E">
                <a:shade val="67500"/>
                <a:satMod val="115000"/>
              </a:srgbClr>
            </a:gs>
            <a:gs pos="100000">
              <a:srgbClr val="294F6E">
                <a:shade val="100000"/>
                <a:satMod val="115000"/>
              </a:srgbClr>
            </a:gs>
          </a:gsLst>
          <a:lin ang="16200000" scaled="1"/>
          <a:tileRect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Step 2</a:t>
          </a:r>
        </a:p>
      </dsp:txBody>
      <dsp:txXfrm>
        <a:off x="150478" y="888526"/>
        <a:ext cx="1383995" cy="728296"/>
      </dsp:txXfrm>
    </dsp:sp>
    <dsp:sp modelId="{8BC60325-6990-4BBC-9FFB-8291221D36CD}">
      <dsp:nvSpPr>
        <dsp:cNvPr id="0" name=""/>
        <dsp:cNvSpPr/>
      </dsp:nvSpPr>
      <dsp:spPr>
        <a:xfrm rot="5400000">
          <a:off x="5462700" y="-2136967"/>
          <a:ext cx="645675" cy="847418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mbria"/>
              <a:ea typeface="+mn-ea"/>
              <a:cs typeface="+mn-cs"/>
            </a:rPr>
            <a:t>Record the values of Annual payroll and Production workers annual wages</a:t>
          </a:r>
        </a:p>
      </dsp:txBody>
      <dsp:txXfrm rot="-5400000">
        <a:off x="1548446" y="1808806"/>
        <a:ext cx="8442665" cy="582637"/>
      </dsp:txXfrm>
    </dsp:sp>
    <dsp:sp modelId="{910350CB-87B0-4FC8-9153-79457BBF5C6A}">
      <dsp:nvSpPr>
        <dsp:cNvPr id="0" name=""/>
        <dsp:cNvSpPr/>
      </dsp:nvSpPr>
      <dsp:spPr>
        <a:xfrm flipH="1">
          <a:off x="111079" y="1696577"/>
          <a:ext cx="1437365" cy="807094"/>
        </a:xfrm>
        <a:prstGeom prst="roundRect">
          <a:avLst/>
        </a:prstGeom>
        <a:solidFill>
          <a:srgbClr val="183A55"/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prstClr val="white"/>
              </a:solidFill>
              <a:latin typeface="Cambria"/>
              <a:ea typeface="+mn-ea"/>
              <a:cs typeface="+mn-cs"/>
            </a:rPr>
            <a:t>Step 3</a:t>
          </a:r>
        </a:p>
      </dsp:txBody>
      <dsp:txXfrm>
        <a:off x="150478" y="1735976"/>
        <a:ext cx="1358567" cy="728296"/>
      </dsp:txXfrm>
    </dsp:sp>
    <dsp:sp modelId="{A60520D8-37DB-4FB8-BD82-6A2EB5B7DB22}">
      <dsp:nvSpPr>
        <dsp:cNvPr id="0" name=""/>
        <dsp:cNvSpPr/>
      </dsp:nvSpPr>
      <dsp:spPr>
        <a:xfrm rot="5400000">
          <a:off x="5475415" y="-1276806"/>
          <a:ext cx="645675" cy="8448761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mbria"/>
              <a:ea typeface="+mn-ea"/>
              <a:cs typeface="+mn-cs"/>
            </a:rPr>
            <a:t>Calculate the Direct-to-Total Labor ratio for the industry</a:t>
          </a:r>
          <a:r>
            <a:rPr lang="en-US" sz="1900" b="1" kern="1200" dirty="0"/>
            <a:t>	</a:t>
          </a:r>
        </a:p>
      </dsp:txBody>
      <dsp:txXfrm rot="-5400000">
        <a:off x="1573873" y="2656255"/>
        <a:ext cx="8417242" cy="582637"/>
      </dsp:txXfrm>
    </dsp:sp>
    <dsp:sp modelId="{EA80A3C2-62BE-4159-AEC0-45C90F1FC31D}">
      <dsp:nvSpPr>
        <dsp:cNvPr id="0" name=""/>
        <dsp:cNvSpPr/>
      </dsp:nvSpPr>
      <dsp:spPr>
        <a:xfrm>
          <a:off x="111079" y="2544027"/>
          <a:ext cx="1462793" cy="807094"/>
        </a:xfrm>
        <a:prstGeom prst="roundRect">
          <a:avLst/>
        </a:prstGeom>
        <a:gradFill flip="none" rotWithShape="0">
          <a:gsLst>
            <a:gs pos="0">
              <a:srgbClr val="294F6E">
                <a:shade val="30000"/>
                <a:satMod val="115000"/>
              </a:srgbClr>
            </a:gs>
            <a:gs pos="50000">
              <a:srgbClr val="294F6E">
                <a:shade val="67500"/>
                <a:satMod val="115000"/>
              </a:srgbClr>
            </a:gs>
            <a:gs pos="100000">
              <a:srgbClr val="294F6E">
                <a:shade val="100000"/>
                <a:satMod val="115000"/>
              </a:srgbClr>
            </a:gs>
          </a:gsLst>
          <a:lin ang="16200000" scaled="1"/>
          <a:tileRect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Step 4</a:t>
          </a:r>
        </a:p>
      </dsp:txBody>
      <dsp:txXfrm>
        <a:off x="150478" y="2583426"/>
        <a:ext cx="1383995" cy="7282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DF4477-4A35-44A5-BA0E-DE2BD67E47EC}" type="datetimeFigureOut">
              <a:rPr lang="en-IN" smtClean="0"/>
              <a:t>12-02-2021</a:t>
            </a:fld>
            <a:endParaRPr lang="en-IN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79400" y="685800"/>
            <a:ext cx="62992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3F0908-C254-4E0E-9319-4E377DCC3B33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4184725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3F0908-C254-4E0E-9319-4E377DCC3B33}" type="slidenum">
              <a:rPr lang="en-IN" smtClean="0"/>
              <a:t>7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0451805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12611345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945118" y="1752602"/>
            <a:ext cx="10711339" cy="1829761"/>
          </a:xfrm>
          <a:prstGeom prst="rect">
            <a:avLst/>
          </a:prstGeo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ctr">
              <a:defRPr sz="4400" b="1">
                <a:solidFill>
                  <a:srgbClr val="00206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n-lt"/>
              </a:defRPr>
            </a:lvl1pPr>
            <a:extLst/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945118" y="3611607"/>
            <a:ext cx="10711339" cy="1199704"/>
          </a:xfrm>
        </p:spPr>
        <p:txBody>
          <a:bodyPr lIns="45720" rIns="45720">
            <a:normAutofit/>
          </a:bodyPr>
          <a:lstStyle>
            <a:lvl1pPr marL="0" marR="64008" indent="0" algn="ctr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dirty="0"/>
              <a:t>Click to edit Master subtitle style</a:t>
            </a:r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>
            <a:off x="2325605" y="4953000"/>
            <a:ext cx="10275971" cy="488154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4697" y="0"/>
              </a:cxn>
              <a:cxn ang="0">
                <a:pos x="4697" y="367"/>
              </a:cxn>
              <a:cxn ang="0">
                <a:pos x="0" y="218"/>
              </a:cxn>
              <a:cxn ang="0">
                <a:pos x="4697" y="0"/>
              </a:cxn>
            </a:cxnLst>
            <a:rect l="0" t="0" r="0" b="0"/>
            <a:pathLst>
              <a:path w="4697" h="367">
                <a:moveTo>
                  <a:pt x="4697" y="0"/>
                </a:moveTo>
                <a:lnTo>
                  <a:pt x="4697" y="367"/>
                </a:lnTo>
                <a:lnTo>
                  <a:pt x="0" y="218"/>
                </a:lnTo>
                <a:lnTo>
                  <a:pt x="4697" y="0"/>
                </a:lnTo>
                <a:close/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8846" y="5237744"/>
            <a:ext cx="12552730" cy="7886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0" y="0"/>
                </a:moveTo>
                <a:lnTo>
                  <a:pt x="5760" y="0"/>
                </a:lnTo>
                <a:lnTo>
                  <a:pt x="5760" y="528"/>
                </a:lnTo>
                <a:lnTo>
                  <a:pt x="48" y="0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>
            <a:off x="0" y="4993890"/>
            <a:ext cx="12601575" cy="186411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0" y="1248"/>
              </a:cxn>
              <a:cxn ang="0">
                <a:pos x="5760" y="1248"/>
              </a:cxn>
              <a:cxn ang="0">
                <a:pos x="5760" y="528"/>
              </a:cxn>
              <a:cxn ang="0">
                <a:pos x="0" y="0"/>
              </a:cxn>
            </a:cxnLst>
            <a:rect l="0" t="0" r="0" b="0"/>
            <a:pathLst>
              <a:path w="5760" h="1248">
                <a:moveTo>
                  <a:pt x="0" y="0"/>
                </a:moveTo>
                <a:lnTo>
                  <a:pt x="0" y="1248"/>
                </a:lnTo>
                <a:lnTo>
                  <a:pt x="5760" y="1248"/>
                </a:lnTo>
                <a:lnTo>
                  <a:pt x="5760" y="528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F314D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12700" cap="rnd" cmpd="thickThin" algn="ctr">
            <a:solidFill>
              <a:srgbClr val="0F314D"/>
            </a:solidFill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08830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al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IN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270E5E6-B1A9-445C-96C2-E201F479BAEE}" type="slidenum">
              <a:rPr lang="en-IN" smtClean="0"/>
              <a:pPr/>
              <a:t>‹#›</a:t>
            </a:fld>
            <a:endParaRPr lang="en-IN" dirty="0"/>
          </a:p>
        </p:txBody>
      </p:sp>
      <p:sp>
        <p:nvSpPr>
          <p:cNvPr id="5" name="Title 6"/>
          <p:cNvSpPr>
            <a:spLocks noGrp="1"/>
          </p:cNvSpPr>
          <p:nvPr>
            <p:ph type="title"/>
          </p:nvPr>
        </p:nvSpPr>
        <p:spPr>
          <a:xfrm>
            <a:off x="315039" y="349372"/>
            <a:ext cx="11341418" cy="520456"/>
          </a:xfrm>
          <a:prstGeom prst="rect">
            <a:avLst/>
          </a:prstGeom>
        </p:spPr>
        <p:txBody>
          <a:bodyPr rtlCol="0"/>
          <a:lstStyle>
            <a:lvl1pPr>
              <a:defRPr>
                <a:latin typeface="+mn-lt"/>
              </a:defRPr>
            </a:lvl1pPr>
            <a:extLst/>
          </a:lstStyle>
          <a:p>
            <a:r>
              <a:rPr kumimoji="0"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062413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5039" y="1219201"/>
            <a:ext cx="11341418" cy="4525963"/>
          </a:xfrm>
        </p:spPr>
        <p:txBody>
          <a:bodyPr>
            <a:normAutofit/>
          </a:bodyPr>
          <a:lstStyle>
            <a:lvl1pPr>
              <a:buSzPct val="100000"/>
              <a:buFont typeface="Wingdings" pitchFamily="2" charset="2"/>
              <a:buChar char="§"/>
              <a:defRPr sz="1800"/>
            </a:lvl1pPr>
            <a:lvl2pPr marL="736092" indent="-342900">
              <a:buSzPct val="100000"/>
              <a:buFont typeface="Wingdings" pitchFamily="2" charset="2"/>
              <a:buChar char="§"/>
              <a:defRPr sz="1800"/>
            </a:lvl2pPr>
            <a:lvl3pPr marL="973836" indent="-342900">
              <a:buClr>
                <a:schemeClr val="accent1"/>
              </a:buClr>
              <a:buSzPct val="100000"/>
              <a:buFont typeface="Wingdings" pitchFamily="2" charset="2"/>
              <a:buChar char="§"/>
              <a:defRPr sz="1800"/>
            </a:lvl3pPr>
            <a:lvl4pPr>
              <a:buSzPct val="100000"/>
              <a:buFont typeface="Wingdings" pitchFamily="2" charset="2"/>
              <a:buChar char="§"/>
              <a:defRPr sz="1600"/>
            </a:lvl4pPr>
            <a:lvl5pPr>
              <a:buFont typeface="Wingdings" pitchFamily="2" charset="2"/>
              <a:buChar char="§"/>
              <a:defRPr sz="1400"/>
            </a:lvl5pPr>
            <a:extLst/>
          </a:lstStyle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15039" y="349372"/>
            <a:ext cx="11341418" cy="520456"/>
          </a:xfrm>
          <a:prstGeom prst="rect">
            <a:avLst/>
          </a:prstGeom>
        </p:spPr>
        <p:txBody>
          <a:bodyPr rtlCol="0"/>
          <a:lstStyle>
            <a:lvl1pPr>
              <a:defRPr>
                <a:latin typeface="+mn-lt"/>
              </a:defRPr>
            </a:lvl1pPr>
            <a:extLst/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992499" y="6569076"/>
            <a:ext cx="714089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294A71"/>
                </a:solidFill>
              </a:defRPr>
            </a:lvl1pPr>
            <a:extLst/>
          </a:lstStyle>
          <a:p>
            <a:fld id="{2270E5E6-B1A9-445C-96C2-E201F479BAEE}" type="slidenum">
              <a:rPr lang="en-IN" smtClean="0"/>
              <a:pPr/>
              <a:t>‹#›</a:t>
            </a:fld>
            <a:endParaRPr lang="en-IN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30603" y="6492876"/>
            <a:ext cx="7140893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  <a:extLst/>
          </a:lstStyle>
          <a:p>
            <a:endParaRPr lang="en-IN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92753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95524" y="1059712"/>
            <a:ext cx="10711339" cy="1828800"/>
          </a:xfrm>
          <a:prstGeom prst="rect">
            <a:avLst/>
          </a:prstGeo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000" b="1" cap="none" baseline="0">
                <a:solidFill>
                  <a:srgbClr val="00206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n-lt"/>
              </a:defRPr>
            </a:lvl1pPr>
            <a:extLst/>
          </a:lstStyle>
          <a:p>
            <a:r>
              <a:rPr kumimoji="0" lang="en-US" dirty="0"/>
              <a:t>Chapter 1 – Country Overview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405800" y="2893612"/>
            <a:ext cx="5300976" cy="2097488"/>
          </a:xfrm>
        </p:spPr>
        <p:txBody>
          <a:bodyPr lIns="91440" rIns="91440" anchor="t">
            <a:normAutofit/>
          </a:bodyPr>
          <a:lstStyle>
            <a:lvl1pPr marL="0" indent="0" algn="l">
              <a:buNone/>
              <a:defRPr sz="2400" b="1" baseline="0">
                <a:solidFill>
                  <a:srgbClr val="0070C0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dirty="0"/>
              <a:t>Subtitle 1</a:t>
            </a:r>
          </a:p>
          <a:p>
            <a:pPr lvl="0" eaLnBrk="1" latinLnBrk="0" hangingPunct="1"/>
            <a:r>
              <a:rPr kumimoji="0" lang="en-US" dirty="0"/>
              <a:t>Subtitle 2</a:t>
            </a:r>
          </a:p>
          <a:p>
            <a:pPr lvl="0" eaLnBrk="1" latinLnBrk="0" hangingPunct="1"/>
            <a:r>
              <a:rPr kumimoji="0" lang="en-US" dirty="0"/>
              <a:t>Subtitle 3</a:t>
            </a:r>
          </a:p>
          <a:p>
            <a:pPr lvl="0" eaLnBrk="1" latinLnBrk="0" hangingPunct="1"/>
            <a:r>
              <a:rPr kumimoji="0" lang="en-US" dirty="0"/>
              <a:t>Subtitle 4</a:t>
            </a:r>
          </a:p>
          <a:p>
            <a:pPr lvl="0" eaLnBrk="1" latinLnBrk="0" hangingPunct="1"/>
            <a:endParaRPr kumimoji="0"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992499" y="6569076"/>
            <a:ext cx="714089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294A71"/>
                </a:solidFill>
              </a:defRPr>
            </a:lvl1pPr>
            <a:extLst/>
          </a:lstStyle>
          <a:p>
            <a:fld id="{2270E5E6-B1A9-445C-96C2-E201F479BAEE}" type="slidenum">
              <a:rPr lang="en-IN" smtClean="0"/>
              <a:pPr/>
              <a:t>‹#›</a:t>
            </a:fld>
            <a:endParaRPr lang="en-IN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30603" y="6492241"/>
            <a:ext cx="7140893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  <a:extLst/>
          </a:lstStyle>
          <a:p>
            <a:endParaRPr lang="en-IN" dirty="0">
              <a:solidFill>
                <a:prstClr val="black"/>
              </a:solidFill>
            </a:endParaRPr>
          </a:p>
        </p:txBody>
      </p:sp>
      <p:grpSp>
        <p:nvGrpSpPr>
          <p:cNvPr id="9" name="Group 8"/>
          <p:cNvGrpSpPr/>
          <p:nvPr userDrawn="1"/>
        </p:nvGrpSpPr>
        <p:grpSpPr>
          <a:xfrm rot="21423977">
            <a:off x="80023" y="3687872"/>
            <a:ext cx="5009005" cy="2362200"/>
            <a:chOff x="-1" y="3429000"/>
            <a:chExt cx="3634652" cy="2362200"/>
          </a:xfrm>
          <a:scene3d>
            <a:camera prst="isometricTopUp">
              <a:rot lat="19800000" lon="21000000" rev="0"/>
            </a:camera>
            <a:lightRig rig="threePt" dir="t"/>
          </a:scene3d>
        </p:grpSpPr>
        <p:sp>
          <p:nvSpPr>
            <p:cNvPr id="5" name="Rounded Rectangle 4"/>
            <p:cNvSpPr/>
            <p:nvPr userDrawn="1"/>
          </p:nvSpPr>
          <p:spPr>
            <a:xfrm>
              <a:off x="95252" y="3429000"/>
              <a:ext cx="755703" cy="685800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sp3d contourW="1000" prstMaterial="flat">
              <a:bevelT w="95250" h="101600"/>
              <a:contourClr>
                <a:schemeClr val="accent6">
                  <a:satMod val="30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600"/>
                </a:spcAft>
              </a:pPr>
              <a:r>
                <a:rPr lang="en-IN" sz="1200" b="1" dirty="0">
                  <a:solidFill>
                    <a:prstClr val="white"/>
                  </a:solidFill>
                </a:rPr>
                <a:t>{</a:t>
              </a:r>
            </a:p>
            <a:p>
              <a:pPr algn="ctr">
                <a:spcAft>
                  <a:spcPts val="600"/>
                </a:spcAft>
              </a:pPr>
              <a:r>
                <a:rPr lang="en-IN" sz="1200" b="1" dirty="0">
                  <a:solidFill>
                    <a:prstClr val="white"/>
                  </a:solidFill>
                </a:rPr>
                <a:t>[</a:t>
              </a:r>
            </a:p>
          </p:txBody>
        </p:sp>
        <p:sp>
          <p:nvSpPr>
            <p:cNvPr id="12" name="Rounded Rectangle 11"/>
            <p:cNvSpPr/>
            <p:nvPr userDrawn="1"/>
          </p:nvSpPr>
          <p:spPr>
            <a:xfrm>
              <a:off x="1012800" y="3448050"/>
              <a:ext cx="755703" cy="685800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sp3d contourW="1000" prstMaterial="flat">
              <a:bevelT w="95250" h="101600"/>
              <a:contourClr>
                <a:schemeClr val="accent6">
                  <a:satMod val="30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600"/>
                </a:spcAft>
              </a:pPr>
              <a:r>
                <a:rPr lang="en-IN" sz="1200" b="1" dirty="0">
                  <a:solidFill>
                    <a:prstClr val="white"/>
                  </a:solidFill>
                </a:rPr>
                <a:t>}</a:t>
              </a:r>
            </a:p>
            <a:p>
              <a:pPr algn="ctr">
                <a:spcAft>
                  <a:spcPts val="600"/>
                </a:spcAft>
              </a:pPr>
              <a:r>
                <a:rPr lang="en-IN" sz="1200" b="1" dirty="0">
                  <a:solidFill>
                    <a:prstClr val="white"/>
                  </a:solidFill>
                </a:rPr>
                <a:t>]</a:t>
              </a:r>
            </a:p>
          </p:txBody>
        </p:sp>
        <p:sp>
          <p:nvSpPr>
            <p:cNvPr id="13" name="Rounded Rectangle 12"/>
            <p:cNvSpPr/>
            <p:nvPr userDrawn="1"/>
          </p:nvSpPr>
          <p:spPr>
            <a:xfrm>
              <a:off x="1958923" y="3429000"/>
              <a:ext cx="755703" cy="685800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sp3d contourW="1000" prstMaterial="flat">
              <a:bevelT w="95250" h="101600"/>
              <a:contourClr>
                <a:schemeClr val="accent6">
                  <a:satMod val="30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600"/>
                </a:spcAft>
              </a:pPr>
              <a:r>
                <a:rPr lang="en-IN" sz="1200" b="1" dirty="0">
                  <a:solidFill>
                    <a:prstClr val="white"/>
                  </a:solidFill>
                </a:rPr>
                <a:t>|</a:t>
              </a:r>
            </a:p>
            <a:p>
              <a:pPr algn="ctr">
                <a:spcAft>
                  <a:spcPts val="600"/>
                </a:spcAft>
              </a:pPr>
              <a:r>
                <a:rPr lang="en-IN" sz="1200" b="1" dirty="0">
                  <a:solidFill>
                    <a:prstClr val="white"/>
                  </a:solidFill>
                </a:rPr>
                <a:t>\</a:t>
              </a:r>
            </a:p>
          </p:txBody>
        </p:sp>
        <p:sp>
          <p:nvSpPr>
            <p:cNvPr id="14" name="Rounded Rectangle 13"/>
            <p:cNvSpPr/>
            <p:nvPr userDrawn="1"/>
          </p:nvSpPr>
          <p:spPr>
            <a:xfrm>
              <a:off x="2911126" y="3429000"/>
              <a:ext cx="720000" cy="685800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sp3d contourW="1000" prstMaterial="flat">
              <a:bevelT w="95250" h="101600"/>
              <a:contourClr>
                <a:schemeClr val="accent6">
                  <a:satMod val="30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1400" b="1" dirty="0">
                  <a:solidFill>
                    <a:prstClr val="white"/>
                  </a:solidFill>
                </a:rPr>
                <a:t>End</a:t>
              </a:r>
            </a:p>
            <a:p>
              <a:pPr algn="ctr">
                <a:spcAft>
                  <a:spcPts val="600"/>
                </a:spcAft>
              </a:pPr>
              <a:r>
                <a:rPr lang="en-IN" sz="1200" b="1" dirty="0">
                  <a:solidFill>
                    <a:srgbClr val="DD8047">
                      <a:lumMod val="75000"/>
                    </a:srgbClr>
                  </a:solidFill>
                </a:rPr>
                <a:t>Break</a:t>
              </a:r>
            </a:p>
          </p:txBody>
        </p:sp>
        <p:sp>
          <p:nvSpPr>
            <p:cNvPr id="15" name="Rounded Rectangle 14"/>
            <p:cNvSpPr/>
            <p:nvPr userDrawn="1"/>
          </p:nvSpPr>
          <p:spPr>
            <a:xfrm>
              <a:off x="2905126" y="4267200"/>
              <a:ext cx="720000" cy="685800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sp3d contourW="1000" prstMaterial="flat">
              <a:bevelT w="95250" h="101600"/>
              <a:contourClr>
                <a:schemeClr val="accent6">
                  <a:satMod val="30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1400" b="1" dirty="0">
                  <a:solidFill>
                    <a:prstClr val="white"/>
                  </a:solidFill>
                </a:rPr>
                <a:t>PgUp</a:t>
              </a:r>
            </a:p>
            <a:p>
              <a:pPr algn="ctr"/>
              <a:r>
                <a:rPr lang="en-IN" sz="1200" b="1" dirty="0">
                  <a:solidFill>
                    <a:srgbClr val="DD8047">
                      <a:lumMod val="75000"/>
                    </a:srgbClr>
                  </a:solidFill>
                </a:rPr>
                <a:t>ScrLk</a:t>
              </a:r>
            </a:p>
          </p:txBody>
        </p:sp>
        <p:sp>
          <p:nvSpPr>
            <p:cNvPr id="16" name="Rounded Rectangle 15"/>
            <p:cNvSpPr/>
            <p:nvPr userDrawn="1"/>
          </p:nvSpPr>
          <p:spPr>
            <a:xfrm>
              <a:off x="2914651" y="5105400"/>
              <a:ext cx="720000" cy="685800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sp3d contourW="1000" prstMaterial="flat">
              <a:bevelT w="95250" h="101600"/>
              <a:contourClr>
                <a:schemeClr val="accent6">
                  <a:satMod val="30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1400" b="1" dirty="0">
                  <a:solidFill>
                    <a:prstClr val="white"/>
                  </a:solidFill>
                </a:rPr>
                <a:t>PgDn</a:t>
              </a:r>
            </a:p>
            <a:p>
              <a:pPr algn="ctr"/>
              <a:r>
                <a:rPr lang="en-IN" sz="1200" b="1" dirty="0">
                  <a:solidFill>
                    <a:srgbClr val="DD8047">
                      <a:lumMod val="75000"/>
                    </a:srgbClr>
                  </a:solidFill>
                </a:rPr>
                <a:t>Insert</a:t>
              </a:r>
            </a:p>
          </p:txBody>
        </p:sp>
        <p:sp>
          <p:nvSpPr>
            <p:cNvPr id="17" name="Rounded Rectangle 16"/>
            <p:cNvSpPr/>
            <p:nvPr userDrawn="1"/>
          </p:nvSpPr>
          <p:spPr>
            <a:xfrm>
              <a:off x="1954726" y="5105400"/>
              <a:ext cx="792000" cy="685800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sp3d contourW="1000" prstMaterial="flat">
              <a:bevelT w="95250" h="101600"/>
              <a:contourClr>
                <a:schemeClr val="accent6">
                  <a:satMod val="30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600"/>
                </a:spcAft>
              </a:pPr>
              <a:endParaRPr lang="en-IN" sz="1200" b="1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8" name="Rounded Rectangle 17"/>
            <p:cNvSpPr/>
            <p:nvPr userDrawn="1"/>
          </p:nvSpPr>
          <p:spPr>
            <a:xfrm>
              <a:off x="489502" y="5105400"/>
              <a:ext cx="1275524" cy="685800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sp3d contourW="1000" prstMaterial="flat">
              <a:bevelT w="95250" h="101600"/>
              <a:contourClr>
                <a:schemeClr val="accent6">
                  <a:satMod val="30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1600" b="1" dirty="0">
                  <a:solidFill>
                    <a:prstClr val="white"/>
                  </a:solidFill>
                </a:rPr>
                <a:t>Shift</a:t>
              </a:r>
            </a:p>
          </p:txBody>
        </p:sp>
        <p:sp>
          <p:nvSpPr>
            <p:cNvPr id="19" name="Rounded Rectangle 18"/>
            <p:cNvSpPr/>
            <p:nvPr userDrawn="1"/>
          </p:nvSpPr>
          <p:spPr>
            <a:xfrm>
              <a:off x="-1" y="5105398"/>
              <a:ext cx="310425" cy="685800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sp3d contourW="1000" prstMaterial="flat">
              <a:bevelT w="95250" h="101600"/>
              <a:contourClr>
                <a:schemeClr val="accent6">
                  <a:satMod val="30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20" name="Rounded Rectangle 19"/>
            <p:cNvSpPr/>
            <p:nvPr userDrawn="1"/>
          </p:nvSpPr>
          <p:spPr>
            <a:xfrm>
              <a:off x="1180520" y="4267198"/>
              <a:ext cx="1543384" cy="685800"/>
            </a:xfrm>
            <a:prstGeom prst="roundRect">
              <a:avLst/>
            </a:prstGeom>
            <a:solidFill>
              <a:srgbClr val="00BC5E"/>
            </a:solidFill>
            <a:sp3d contourW="1000" prstMaterial="flat">
              <a:bevelT w="95250" h="101600"/>
              <a:contourClr>
                <a:schemeClr val="accent6">
                  <a:satMod val="30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IN" sz="1600" b="1" dirty="0">
                  <a:solidFill>
                    <a:srgbClr val="EBDDC3">
                      <a:lumMod val="75000"/>
                    </a:srgbClr>
                  </a:solidFill>
                </a:rPr>
                <a:t>               </a:t>
              </a:r>
              <a:r>
                <a:rPr lang="en-IN" sz="1600" b="1" dirty="0">
                  <a:solidFill>
                    <a:prstClr val="white"/>
                  </a:solidFill>
                </a:rPr>
                <a:t>Cost Management</a:t>
              </a:r>
            </a:p>
          </p:txBody>
        </p:sp>
        <p:sp>
          <p:nvSpPr>
            <p:cNvPr id="21" name="Rounded Rectangle 20"/>
            <p:cNvSpPr/>
            <p:nvPr userDrawn="1"/>
          </p:nvSpPr>
          <p:spPr>
            <a:xfrm>
              <a:off x="270600" y="4267200"/>
              <a:ext cx="720000" cy="685800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sp3d contourW="1000" prstMaterial="flat">
              <a:bevelT w="95250" h="101600"/>
              <a:contourClr>
                <a:schemeClr val="accent6">
                  <a:satMod val="30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600"/>
                </a:spcAft>
              </a:pPr>
              <a:r>
                <a:rPr lang="en-IN" sz="1200" b="1" dirty="0">
                  <a:solidFill>
                    <a:prstClr val="white"/>
                  </a:solidFill>
                </a:rPr>
                <a:t>“</a:t>
              </a:r>
            </a:p>
            <a:p>
              <a:pPr algn="ctr">
                <a:spcAft>
                  <a:spcPts val="600"/>
                </a:spcAft>
              </a:pPr>
              <a:r>
                <a:rPr lang="en-IN" sz="1200" b="1" dirty="0">
                  <a:solidFill>
                    <a:prstClr val="white"/>
                  </a:solidFill>
                </a:rPr>
                <a:t>‘</a:t>
              </a:r>
            </a:p>
          </p:txBody>
        </p:sp>
        <p:sp>
          <p:nvSpPr>
            <p:cNvPr id="6" name="Flowchart: Extract 5"/>
            <p:cNvSpPr/>
            <p:nvPr userDrawn="1"/>
          </p:nvSpPr>
          <p:spPr>
            <a:xfrm>
              <a:off x="2251047" y="5381625"/>
              <a:ext cx="177828" cy="190500"/>
            </a:xfrm>
            <a:prstGeom prst="flowChartExtra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>
                <a:solidFill>
                  <a:prstClr val="white"/>
                </a:solidFill>
              </a:endParaRPr>
            </a:p>
          </p:txBody>
        </p:sp>
        <p:pic>
          <p:nvPicPr>
            <p:cNvPr id="1036" name="Picture 12" descr="C:\Users\gitika\AppData\Local\Microsoft\Windows\INetCache\IE\M1A4HYUP\money-bag[1].png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51" t="8066" r="13581" b="3551"/>
            <a:stretch/>
          </p:blipFill>
          <p:spPr bwMode="auto">
            <a:xfrm>
              <a:off x="1562650" y="4270029"/>
              <a:ext cx="360000" cy="407046"/>
            </a:xfrm>
            <a:prstGeom prst="rect">
              <a:avLst/>
            </a:prstGeom>
            <a:noFill/>
            <a:sp3d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2045939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s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95524" y="1059712"/>
            <a:ext cx="10711339" cy="1828800"/>
          </a:xfrm>
          <a:prstGeom prst="rect">
            <a:avLst/>
          </a:prstGeo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000" b="1" cap="none" baseline="0">
                <a:solidFill>
                  <a:srgbClr val="00206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n-lt"/>
              </a:defRPr>
            </a:lvl1pPr>
            <a:extLst/>
          </a:lstStyle>
          <a:p>
            <a:r>
              <a:rPr kumimoji="0" lang="en-US" dirty="0"/>
              <a:t>Chapter 1 – Country Overview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992499" y="6569076"/>
            <a:ext cx="714089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294A71"/>
                </a:solidFill>
              </a:defRPr>
            </a:lvl1pPr>
            <a:extLst/>
          </a:lstStyle>
          <a:p>
            <a:fld id="{2270E5E6-B1A9-445C-96C2-E201F479BAEE}" type="slidenum">
              <a:rPr lang="en-IN" smtClean="0"/>
              <a:pPr/>
              <a:t>‹#›</a:t>
            </a:fld>
            <a:endParaRPr lang="en-IN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30603" y="6492241"/>
            <a:ext cx="7140893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  <a:extLst/>
          </a:lstStyle>
          <a:p>
            <a:endParaRPr lang="en-IN" dirty="0">
              <a:solidFill>
                <a:prstClr val="black"/>
              </a:solidFill>
            </a:endParaRPr>
          </a:p>
        </p:txBody>
      </p:sp>
      <p:grpSp>
        <p:nvGrpSpPr>
          <p:cNvPr id="9" name="Group 8"/>
          <p:cNvGrpSpPr/>
          <p:nvPr userDrawn="1"/>
        </p:nvGrpSpPr>
        <p:grpSpPr>
          <a:xfrm rot="21423977">
            <a:off x="80023" y="3687872"/>
            <a:ext cx="5009005" cy="2362200"/>
            <a:chOff x="-1" y="3429000"/>
            <a:chExt cx="3634652" cy="2362200"/>
          </a:xfrm>
          <a:scene3d>
            <a:camera prst="isometricTopUp">
              <a:rot lat="19800000" lon="21000000" rev="0"/>
            </a:camera>
            <a:lightRig rig="threePt" dir="t"/>
          </a:scene3d>
        </p:grpSpPr>
        <p:sp>
          <p:nvSpPr>
            <p:cNvPr id="5" name="Rounded Rectangle 4"/>
            <p:cNvSpPr/>
            <p:nvPr userDrawn="1"/>
          </p:nvSpPr>
          <p:spPr>
            <a:xfrm>
              <a:off x="95252" y="3429000"/>
              <a:ext cx="755703" cy="685800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sp3d contourW="1000" prstMaterial="flat">
              <a:bevelT w="95250" h="101600"/>
              <a:contourClr>
                <a:schemeClr val="accent6">
                  <a:satMod val="30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600"/>
                </a:spcAft>
              </a:pPr>
              <a:r>
                <a:rPr lang="en-IN" sz="1200" b="1" dirty="0">
                  <a:solidFill>
                    <a:prstClr val="white"/>
                  </a:solidFill>
                </a:rPr>
                <a:t>{</a:t>
              </a:r>
            </a:p>
            <a:p>
              <a:pPr algn="ctr">
                <a:spcAft>
                  <a:spcPts val="600"/>
                </a:spcAft>
              </a:pPr>
              <a:r>
                <a:rPr lang="en-IN" sz="1200" b="1" dirty="0">
                  <a:solidFill>
                    <a:prstClr val="white"/>
                  </a:solidFill>
                </a:rPr>
                <a:t>[</a:t>
              </a:r>
            </a:p>
          </p:txBody>
        </p:sp>
        <p:sp>
          <p:nvSpPr>
            <p:cNvPr id="12" name="Rounded Rectangle 11"/>
            <p:cNvSpPr/>
            <p:nvPr userDrawn="1"/>
          </p:nvSpPr>
          <p:spPr>
            <a:xfrm>
              <a:off x="1012800" y="3448050"/>
              <a:ext cx="755703" cy="685800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sp3d contourW="1000" prstMaterial="flat">
              <a:bevelT w="95250" h="101600"/>
              <a:contourClr>
                <a:schemeClr val="accent6">
                  <a:satMod val="30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600"/>
                </a:spcAft>
              </a:pPr>
              <a:r>
                <a:rPr lang="en-IN" sz="1200" b="1" dirty="0">
                  <a:solidFill>
                    <a:prstClr val="white"/>
                  </a:solidFill>
                </a:rPr>
                <a:t>}</a:t>
              </a:r>
            </a:p>
            <a:p>
              <a:pPr algn="ctr">
                <a:spcAft>
                  <a:spcPts val="600"/>
                </a:spcAft>
              </a:pPr>
              <a:r>
                <a:rPr lang="en-IN" sz="1200" b="1" dirty="0">
                  <a:solidFill>
                    <a:prstClr val="white"/>
                  </a:solidFill>
                </a:rPr>
                <a:t>]</a:t>
              </a:r>
            </a:p>
          </p:txBody>
        </p:sp>
        <p:sp>
          <p:nvSpPr>
            <p:cNvPr id="13" name="Rounded Rectangle 12"/>
            <p:cNvSpPr/>
            <p:nvPr userDrawn="1"/>
          </p:nvSpPr>
          <p:spPr>
            <a:xfrm>
              <a:off x="1958923" y="3429000"/>
              <a:ext cx="755703" cy="685800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sp3d contourW="1000" prstMaterial="flat">
              <a:bevelT w="95250" h="101600"/>
              <a:contourClr>
                <a:schemeClr val="accent6">
                  <a:satMod val="30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600"/>
                </a:spcAft>
              </a:pPr>
              <a:r>
                <a:rPr lang="en-IN" sz="1200" b="1" dirty="0">
                  <a:solidFill>
                    <a:prstClr val="white"/>
                  </a:solidFill>
                </a:rPr>
                <a:t>|</a:t>
              </a:r>
            </a:p>
            <a:p>
              <a:pPr algn="ctr">
                <a:spcAft>
                  <a:spcPts val="600"/>
                </a:spcAft>
              </a:pPr>
              <a:r>
                <a:rPr lang="en-IN" sz="1200" b="1" dirty="0">
                  <a:solidFill>
                    <a:prstClr val="white"/>
                  </a:solidFill>
                </a:rPr>
                <a:t>\</a:t>
              </a:r>
            </a:p>
          </p:txBody>
        </p:sp>
        <p:sp>
          <p:nvSpPr>
            <p:cNvPr id="14" name="Rounded Rectangle 13"/>
            <p:cNvSpPr/>
            <p:nvPr userDrawn="1"/>
          </p:nvSpPr>
          <p:spPr>
            <a:xfrm>
              <a:off x="2911126" y="3429000"/>
              <a:ext cx="720000" cy="685800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sp3d contourW="1000" prstMaterial="flat">
              <a:bevelT w="95250" h="101600"/>
              <a:contourClr>
                <a:schemeClr val="accent6">
                  <a:satMod val="30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1400" b="1" dirty="0">
                  <a:solidFill>
                    <a:prstClr val="white"/>
                  </a:solidFill>
                </a:rPr>
                <a:t>End</a:t>
              </a:r>
            </a:p>
            <a:p>
              <a:pPr algn="ctr">
                <a:spcAft>
                  <a:spcPts val="600"/>
                </a:spcAft>
              </a:pPr>
              <a:r>
                <a:rPr lang="en-IN" sz="1200" b="1" dirty="0">
                  <a:solidFill>
                    <a:srgbClr val="DD8047">
                      <a:lumMod val="75000"/>
                    </a:srgbClr>
                  </a:solidFill>
                </a:rPr>
                <a:t>Break</a:t>
              </a:r>
            </a:p>
          </p:txBody>
        </p:sp>
        <p:sp>
          <p:nvSpPr>
            <p:cNvPr id="15" name="Rounded Rectangle 14"/>
            <p:cNvSpPr/>
            <p:nvPr userDrawn="1"/>
          </p:nvSpPr>
          <p:spPr>
            <a:xfrm>
              <a:off x="2905126" y="4267200"/>
              <a:ext cx="720000" cy="685800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sp3d contourW="1000" prstMaterial="flat">
              <a:bevelT w="95250" h="101600"/>
              <a:contourClr>
                <a:schemeClr val="accent6">
                  <a:satMod val="30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1400" b="1" dirty="0">
                  <a:solidFill>
                    <a:prstClr val="white"/>
                  </a:solidFill>
                </a:rPr>
                <a:t>PgUp</a:t>
              </a:r>
            </a:p>
            <a:p>
              <a:pPr algn="ctr"/>
              <a:r>
                <a:rPr lang="en-IN" sz="1200" b="1" dirty="0">
                  <a:solidFill>
                    <a:srgbClr val="DD8047">
                      <a:lumMod val="75000"/>
                    </a:srgbClr>
                  </a:solidFill>
                </a:rPr>
                <a:t>ScrLk</a:t>
              </a:r>
            </a:p>
          </p:txBody>
        </p:sp>
        <p:sp>
          <p:nvSpPr>
            <p:cNvPr id="16" name="Rounded Rectangle 15"/>
            <p:cNvSpPr/>
            <p:nvPr userDrawn="1"/>
          </p:nvSpPr>
          <p:spPr>
            <a:xfrm>
              <a:off x="2914651" y="5105400"/>
              <a:ext cx="720000" cy="685800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sp3d contourW="1000" prstMaterial="flat">
              <a:bevelT w="95250" h="101600"/>
              <a:contourClr>
                <a:schemeClr val="accent6">
                  <a:satMod val="30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1400" b="1" dirty="0">
                  <a:solidFill>
                    <a:prstClr val="white"/>
                  </a:solidFill>
                </a:rPr>
                <a:t>PgDn</a:t>
              </a:r>
            </a:p>
            <a:p>
              <a:pPr algn="ctr"/>
              <a:r>
                <a:rPr lang="en-IN" sz="1200" b="1" dirty="0">
                  <a:solidFill>
                    <a:srgbClr val="DD8047">
                      <a:lumMod val="75000"/>
                    </a:srgbClr>
                  </a:solidFill>
                </a:rPr>
                <a:t>Insert</a:t>
              </a:r>
            </a:p>
          </p:txBody>
        </p:sp>
        <p:sp>
          <p:nvSpPr>
            <p:cNvPr id="17" name="Rounded Rectangle 16"/>
            <p:cNvSpPr/>
            <p:nvPr userDrawn="1"/>
          </p:nvSpPr>
          <p:spPr>
            <a:xfrm>
              <a:off x="1954726" y="5105400"/>
              <a:ext cx="792000" cy="685800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sp3d contourW="1000" prstMaterial="flat">
              <a:bevelT w="95250" h="101600"/>
              <a:contourClr>
                <a:schemeClr val="accent6">
                  <a:satMod val="30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600"/>
                </a:spcAft>
              </a:pPr>
              <a:endParaRPr lang="en-IN" sz="1200" b="1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8" name="Rounded Rectangle 17"/>
            <p:cNvSpPr/>
            <p:nvPr userDrawn="1"/>
          </p:nvSpPr>
          <p:spPr>
            <a:xfrm>
              <a:off x="489502" y="5105400"/>
              <a:ext cx="1275524" cy="685800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sp3d contourW="1000" prstMaterial="flat">
              <a:bevelT w="95250" h="101600"/>
              <a:contourClr>
                <a:schemeClr val="accent6">
                  <a:satMod val="30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1600" b="1" dirty="0">
                  <a:solidFill>
                    <a:prstClr val="white"/>
                  </a:solidFill>
                </a:rPr>
                <a:t>Shift</a:t>
              </a:r>
            </a:p>
          </p:txBody>
        </p:sp>
        <p:sp>
          <p:nvSpPr>
            <p:cNvPr id="19" name="Rounded Rectangle 18"/>
            <p:cNvSpPr/>
            <p:nvPr userDrawn="1"/>
          </p:nvSpPr>
          <p:spPr>
            <a:xfrm>
              <a:off x="-1" y="5105398"/>
              <a:ext cx="310425" cy="685800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sp3d contourW="1000" prstMaterial="flat">
              <a:bevelT w="95250" h="101600"/>
              <a:contourClr>
                <a:schemeClr val="accent6">
                  <a:satMod val="30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20" name="Rounded Rectangle 19"/>
            <p:cNvSpPr/>
            <p:nvPr userDrawn="1"/>
          </p:nvSpPr>
          <p:spPr>
            <a:xfrm>
              <a:off x="1180520" y="4267198"/>
              <a:ext cx="1543384" cy="685800"/>
            </a:xfrm>
            <a:prstGeom prst="roundRect">
              <a:avLst/>
            </a:prstGeom>
            <a:solidFill>
              <a:schemeClr val="bg2">
                <a:lumMod val="50000"/>
              </a:schemeClr>
            </a:solidFill>
            <a:sp3d contourW="1000" prstMaterial="flat">
              <a:bevelT w="95250" h="101600"/>
              <a:contourClr>
                <a:schemeClr val="accent6">
                  <a:satMod val="30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IN" sz="1600" b="1" dirty="0">
                  <a:solidFill>
                    <a:srgbClr val="EBDDC3">
                      <a:lumMod val="75000"/>
                    </a:srgbClr>
                  </a:solidFill>
                </a:rPr>
                <a:t>               </a:t>
              </a:r>
              <a:r>
                <a:rPr lang="en-IN" sz="1600" b="1" dirty="0">
                  <a:solidFill>
                    <a:prstClr val="white"/>
                  </a:solidFill>
                </a:rPr>
                <a:t>Cost Management</a:t>
              </a:r>
            </a:p>
          </p:txBody>
        </p:sp>
        <p:sp>
          <p:nvSpPr>
            <p:cNvPr id="21" name="Rounded Rectangle 20"/>
            <p:cNvSpPr/>
            <p:nvPr userDrawn="1"/>
          </p:nvSpPr>
          <p:spPr>
            <a:xfrm>
              <a:off x="270600" y="4267200"/>
              <a:ext cx="720000" cy="685800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sp3d contourW="1000" prstMaterial="flat">
              <a:bevelT w="95250" h="101600"/>
              <a:contourClr>
                <a:schemeClr val="accent6">
                  <a:satMod val="30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600"/>
                </a:spcAft>
              </a:pPr>
              <a:r>
                <a:rPr lang="en-IN" sz="1200" b="1" dirty="0">
                  <a:solidFill>
                    <a:prstClr val="white"/>
                  </a:solidFill>
                </a:rPr>
                <a:t>“</a:t>
              </a:r>
            </a:p>
            <a:p>
              <a:pPr algn="ctr">
                <a:spcAft>
                  <a:spcPts val="600"/>
                </a:spcAft>
              </a:pPr>
              <a:r>
                <a:rPr lang="en-IN" sz="1200" b="1" dirty="0">
                  <a:solidFill>
                    <a:prstClr val="white"/>
                  </a:solidFill>
                </a:rPr>
                <a:t>‘</a:t>
              </a:r>
            </a:p>
          </p:txBody>
        </p:sp>
        <p:sp>
          <p:nvSpPr>
            <p:cNvPr id="6" name="Flowchart: Extract 5"/>
            <p:cNvSpPr/>
            <p:nvPr userDrawn="1"/>
          </p:nvSpPr>
          <p:spPr>
            <a:xfrm>
              <a:off x="2251047" y="5381625"/>
              <a:ext cx="177828" cy="190500"/>
            </a:xfrm>
            <a:prstGeom prst="flowChartExtra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>
                <a:solidFill>
                  <a:prstClr val="white"/>
                </a:solidFill>
              </a:endParaRPr>
            </a:p>
          </p:txBody>
        </p:sp>
        <p:pic>
          <p:nvPicPr>
            <p:cNvPr id="1036" name="Picture 12" descr="C:\Users\gitika\AppData\Local\Microsoft\Windows\INetCache\IE\M1A4HYUP\money-bag[1].png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51" t="8066" r="13581" b="3551"/>
            <a:stretch/>
          </p:blipFill>
          <p:spPr bwMode="auto">
            <a:xfrm>
              <a:off x="1562650" y="4270029"/>
              <a:ext cx="360000" cy="407046"/>
            </a:xfrm>
            <a:prstGeom prst="rect">
              <a:avLst/>
            </a:prstGeom>
            <a:noFill/>
            <a:sp3d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2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405800" y="2931712"/>
            <a:ext cx="5300976" cy="2097488"/>
          </a:xfrm>
        </p:spPr>
        <p:txBody>
          <a:bodyPr lIns="91440" rIns="91440" anchor="t">
            <a:normAutofit/>
          </a:bodyPr>
          <a:lstStyle>
            <a:lvl1pPr marL="0" indent="0" algn="l">
              <a:buNone/>
              <a:defRPr sz="2400" b="1" baseline="0">
                <a:solidFill>
                  <a:srgbClr val="0070C0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dirty="0"/>
              <a:t>Subtitle 1</a:t>
            </a:r>
          </a:p>
          <a:p>
            <a:pPr lvl="0" eaLnBrk="1" latinLnBrk="0" hangingPunct="1"/>
            <a:r>
              <a:rPr kumimoji="0" lang="en-US" dirty="0"/>
              <a:t>Subtitle 2</a:t>
            </a:r>
          </a:p>
          <a:p>
            <a:pPr lvl="0" eaLnBrk="1" latinLnBrk="0" hangingPunct="1"/>
            <a:r>
              <a:rPr kumimoji="0" lang="en-US" dirty="0"/>
              <a:t>Subtitle 3</a:t>
            </a:r>
          </a:p>
          <a:p>
            <a:pPr lvl="0" eaLnBrk="1" latinLnBrk="0" hangingPunct="1"/>
            <a:r>
              <a:rPr kumimoji="0" lang="en-US" dirty="0"/>
              <a:t>Subtitle 4</a:t>
            </a:r>
          </a:p>
          <a:p>
            <a:pPr lvl="0" eaLnBrk="1" latinLnBrk="0" hangingPunct="1"/>
            <a:endParaRPr kumimoji="0" lang="en-US" dirty="0"/>
          </a:p>
        </p:txBody>
      </p:sp>
      <p:sp>
        <p:nvSpPr>
          <p:cNvPr id="23" name="Chevron 22"/>
          <p:cNvSpPr/>
          <p:nvPr userDrawn="1"/>
        </p:nvSpPr>
        <p:spPr>
          <a:xfrm>
            <a:off x="5943743" y="3005472"/>
            <a:ext cx="252032" cy="228600"/>
          </a:xfrm>
          <a:prstGeom prst="chevron">
            <a:avLst>
              <a:gd name="adj" fmla="val 50000"/>
            </a:avLst>
          </a:prstGeom>
          <a:solidFill>
            <a:srgbClr val="C61829"/>
          </a:solidFill>
          <a:ln w="3175" cap="rnd" cmpd="sng" algn="ctr">
            <a:noFill/>
            <a:prstDash val="solid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Chevron 23"/>
          <p:cNvSpPr/>
          <p:nvPr userDrawn="1"/>
        </p:nvSpPr>
        <p:spPr>
          <a:xfrm>
            <a:off x="5686838" y="3005472"/>
            <a:ext cx="252032" cy="228600"/>
          </a:xfrm>
          <a:prstGeom prst="chevron">
            <a:avLst>
              <a:gd name="adj" fmla="val 50000"/>
            </a:avLst>
          </a:prstGeom>
          <a:solidFill>
            <a:srgbClr val="C61829"/>
          </a:solidFill>
          <a:ln w="3175" cap="rnd" cmpd="sng" algn="ctr">
            <a:noFill/>
            <a:prstDash val="solid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50695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15039" y="1481329"/>
            <a:ext cx="56558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0788" y="1481329"/>
            <a:ext cx="56558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992499" y="6569076"/>
            <a:ext cx="714089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294A71"/>
                </a:solidFill>
              </a:defRPr>
            </a:lvl1pPr>
            <a:extLst/>
          </a:lstStyle>
          <a:p>
            <a:fld id="{2270E5E6-B1A9-445C-96C2-E201F479BAEE}" type="slidenum">
              <a:rPr lang="en-IN" smtClean="0"/>
              <a:pPr/>
              <a:t>‹#›</a:t>
            </a:fld>
            <a:endParaRPr lang="en-IN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30603" y="6492241"/>
            <a:ext cx="7140893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  <a:extLst/>
          </a:lstStyle>
          <a:p>
            <a:endParaRPr lang="en-IN" dirty="0">
              <a:solidFill>
                <a:prstClr val="black"/>
              </a:solidFill>
            </a:endParaRPr>
          </a:p>
        </p:txBody>
      </p:sp>
      <p:sp>
        <p:nvSpPr>
          <p:cNvPr id="9" name="Title 6"/>
          <p:cNvSpPr>
            <a:spLocks noGrp="1"/>
          </p:cNvSpPr>
          <p:nvPr>
            <p:ph type="title"/>
          </p:nvPr>
        </p:nvSpPr>
        <p:spPr>
          <a:xfrm>
            <a:off x="315039" y="349372"/>
            <a:ext cx="11341418" cy="520456"/>
          </a:xfrm>
          <a:prstGeom prst="rect">
            <a:avLst/>
          </a:prstGeom>
        </p:spPr>
        <p:txBody>
          <a:bodyPr rtlCol="0"/>
          <a:lstStyle>
            <a:lvl1pPr>
              <a:defRPr>
                <a:latin typeface="+mn-lt"/>
              </a:defRPr>
            </a:lvl1pPr>
            <a:extLst/>
          </a:lstStyle>
          <a:p>
            <a:r>
              <a:rPr kumimoji="0"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32299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992499" y="6569076"/>
            <a:ext cx="714089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294A71"/>
                </a:solidFill>
              </a:defRPr>
            </a:lvl1pPr>
            <a:extLst/>
          </a:lstStyle>
          <a:p>
            <a:fld id="{2270E5E6-B1A9-445C-96C2-E201F479BAEE}" type="slidenum">
              <a:rPr lang="en-IN" smtClean="0"/>
              <a:pPr/>
              <a:t>‹#›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30603" y="6492241"/>
            <a:ext cx="7140893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  <a:extLst/>
          </a:lstStyle>
          <a:p>
            <a:endParaRPr lang="en-IN" dirty="0">
              <a:solidFill>
                <a:prstClr val="black"/>
              </a:solidFill>
            </a:endParaRPr>
          </a:p>
        </p:txBody>
      </p:sp>
      <p:sp>
        <p:nvSpPr>
          <p:cNvPr id="11" name="Title 6"/>
          <p:cNvSpPr>
            <a:spLocks noGrp="1"/>
          </p:cNvSpPr>
          <p:nvPr>
            <p:ph type="title"/>
          </p:nvPr>
        </p:nvSpPr>
        <p:spPr>
          <a:xfrm>
            <a:off x="315039" y="349372"/>
            <a:ext cx="11341418" cy="520456"/>
          </a:xfrm>
          <a:prstGeom prst="rect">
            <a:avLst/>
          </a:prstGeom>
        </p:spPr>
        <p:txBody>
          <a:bodyPr rtlCol="0"/>
          <a:lstStyle>
            <a:lvl1pPr>
              <a:defRPr>
                <a:latin typeface="+mn-lt"/>
              </a:defRPr>
            </a:lvl1pPr>
            <a:extLst/>
          </a:lstStyle>
          <a:p>
            <a:r>
              <a:rPr kumimoji="0"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440709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992499" y="6569076"/>
            <a:ext cx="714089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294A71"/>
                </a:solidFill>
              </a:defRPr>
            </a:lvl1pPr>
            <a:extLst/>
          </a:lstStyle>
          <a:p>
            <a:fld id="{2270E5E6-B1A9-445C-96C2-E201F479BAEE}" type="slidenum">
              <a:rPr lang="en-IN" smtClean="0"/>
              <a:pPr/>
              <a:t>‹#›</a:t>
            </a:fld>
            <a:endParaRPr lang="en-IN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30603" y="6492241"/>
            <a:ext cx="7140893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  <a:extLst/>
          </a:lstStyle>
          <a:p>
            <a:endParaRPr lang="en-IN" dirty="0">
              <a:solidFill>
                <a:prstClr val="black"/>
              </a:solidFill>
            </a:endParaRPr>
          </a:p>
        </p:txBody>
      </p:sp>
      <p:sp>
        <p:nvSpPr>
          <p:cNvPr id="5" name="Title 6"/>
          <p:cNvSpPr>
            <a:spLocks noGrp="1"/>
          </p:cNvSpPr>
          <p:nvPr>
            <p:ph type="title"/>
          </p:nvPr>
        </p:nvSpPr>
        <p:spPr>
          <a:xfrm>
            <a:off x="315039" y="349372"/>
            <a:ext cx="11341418" cy="520456"/>
          </a:xfrm>
          <a:prstGeom prst="rect">
            <a:avLst/>
          </a:prstGeom>
        </p:spPr>
        <p:txBody>
          <a:bodyPr rtlCol="0"/>
          <a:lstStyle>
            <a:lvl1pPr>
              <a:defRPr>
                <a:latin typeface="+mn-lt"/>
              </a:defRPr>
            </a:lvl1pPr>
            <a:extLst/>
          </a:lstStyle>
          <a:p>
            <a:r>
              <a:rPr kumimoji="0"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742343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 userDrawn="1"/>
        </p:nvPicPr>
        <p:blipFill>
          <a:blip r:embed="rId10"/>
          <a:srcRect/>
          <a:stretch>
            <a:fillRect/>
          </a:stretch>
        </p:blipFill>
        <p:spPr bwMode="auto">
          <a:xfrm>
            <a:off x="1" y="6248400"/>
            <a:ext cx="7311539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TextBox 14"/>
          <p:cNvSpPr txBox="1"/>
          <p:nvPr userDrawn="1"/>
        </p:nvSpPr>
        <p:spPr>
          <a:xfrm>
            <a:off x="-31762" y="6443990"/>
            <a:ext cx="66877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>
                <a:solidFill>
                  <a:prstClr val="white"/>
                </a:solidFill>
              </a:rPr>
              <a:t>© 2021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630079" y="1570037"/>
            <a:ext cx="11341418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dirty="0"/>
              <a:t>Click to edit Master text styles</a:t>
            </a:r>
          </a:p>
          <a:p>
            <a:pPr lvl="1" eaLnBrk="1" latinLnBrk="0" hangingPunct="1"/>
            <a:r>
              <a:rPr kumimoji="0" lang="en-US" dirty="0"/>
              <a:t>Second level</a:t>
            </a:r>
          </a:p>
          <a:p>
            <a:pPr lvl="2" eaLnBrk="1" latinLnBrk="0" hangingPunct="1"/>
            <a:r>
              <a:rPr kumimoji="0" lang="en-US" dirty="0"/>
              <a:t>Third level</a:t>
            </a:r>
          </a:p>
          <a:p>
            <a:pPr lvl="3" eaLnBrk="1" latinLnBrk="0" hangingPunct="1"/>
            <a:r>
              <a:rPr kumimoji="0" lang="en-US" dirty="0"/>
              <a:t>Fourth level</a:t>
            </a:r>
          </a:p>
          <a:p>
            <a:pPr lvl="4" eaLnBrk="1" latinLnBrk="0" hangingPunct="1"/>
            <a:r>
              <a:rPr kumimoji="0" lang="en-US" dirty="0"/>
              <a:t>Fifth level</a:t>
            </a:r>
          </a:p>
        </p:txBody>
      </p:sp>
      <p:sp>
        <p:nvSpPr>
          <p:cNvPr id="2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30603" y="6477001"/>
            <a:ext cx="7140893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  <a:extLst/>
          </a:lstStyle>
          <a:p>
            <a:endParaRPr lang="en-IN" dirty="0">
              <a:solidFill>
                <a:prstClr val="black"/>
              </a:solidFill>
            </a:endParaRPr>
          </a:p>
        </p:txBody>
      </p:sp>
      <p:sp>
        <p:nvSpPr>
          <p:cNvPr id="2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992499" y="6569076"/>
            <a:ext cx="714089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294A71"/>
                </a:solidFill>
              </a:defRPr>
            </a:lvl1pPr>
            <a:extLst/>
          </a:lstStyle>
          <a:p>
            <a:fld id="{2270E5E6-B1A9-445C-96C2-E201F479BAEE}" type="slidenum">
              <a:rPr lang="en-IN" smtClean="0"/>
              <a:pPr/>
              <a:t>‹#›</a:t>
            </a:fld>
            <a:endParaRPr lang="en-IN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0" y="914400"/>
            <a:ext cx="12601575" cy="45720"/>
          </a:xfrm>
          <a:prstGeom prst="rect">
            <a:avLst/>
          </a:prstGeom>
          <a:gradFill>
            <a:gsLst>
              <a:gs pos="29000">
                <a:srgbClr val="294071"/>
              </a:gs>
              <a:gs pos="52000">
                <a:schemeClr val="accent1">
                  <a:lumMod val="60000"/>
                  <a:lumOff val="40000"/>
                </a:schemeClr>
              </a:gs>
              <a:gs pos="40000">
                <a:schemeClr val="tx2">
                  <a:lumMod val="60000"/>
                  <a:lumOff val="40000"/>
                </a:schemeClr>
              </a:gs>
              <a:gs pos="92000">
                <a:srgbClr val="29407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9120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200" b="1" kern="1200">
          <a:solidFill>
            <a:srgbClr val="294071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100000"/>
        <a:buFont typeface="Wingdings" pitchFamily="2" charset="2"/>
        <a:buChar char="§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Wingdings" pitchFamily="2" charset="2"/>
        <a:buChar char="§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1"/>
        </a:buClr>
        <a:buSzPct val="100000"/>
        <a:buFont typeface="Wingdings" pitchFamily="2" charset="2"/>
        <a:buChar char="§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1"/>
        </a:buClr>
        <a:buSzPct val="90000"/>
        <a:buFont typeface="Wingdings" pitchFamily="2" charset="2"/>
        <a:buChar char="§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1"/>
        </a:buClr>
        <a:buSzPct val="80000"/>
        <a:buFont typeface="Wingdings" pitchFamily="2" charset="2"/>
        <a:buChar char="§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ensus.gov/naics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ensus.gov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15039" y="18068"/>
            <a:ext cx="11341418" cy="520456"/>
          </a:xfrm>
        </p:spPr>
        <p:txBody>
          <a:bodyPr/>
          <a:lstStyle/>
          <a:p>
            <a:r>
              <a:rPr lang="en-US" sz="2800" dirty="0"/>
              <a:t>How to estimate the Direct-to-Total Labor Ratio using U.S. Annual Survey of Manufactures/Economic Census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270E5E6-B1A9-445C-96C2-E201F479BAEE}" type="slidenum">
              <a:rPr lang="en-IN" smtClean="0"/>
              <a:pPr/>
              <a:t>1</a:t>
            </a:fld>
            <a:endParaRPr lang="en-IN" dirty="0"/>
          </a:p>
        </p:txBody>
      </p:sp>
      <p:graphicFrame>
        <p:nvGraphicFramePr>
          <p:cNvPr id="6" name="Content Placeholder 3" descr="Stacked List" title="SmartArt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48030459"/>
              </p:ext>
            </p:extLst>
          </p:nvPr>
        </p:nvGraphicFramePr>
        <p:xfrm>
          <a:off x="1347787" y="1905000"/>
          <a:ext cx="10133714" cy="3352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806864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80D5914-A613-42F6-A73E-ACC448D5DCD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26" t="8746" r="20228" b="14982"/>
          <a:stretch/>
        </p:blipFill>
        <p:spPr>
          <a:xfrm>
            <a:off x="3633787" y="1447800"/>
            <a:ext cx="8142798" cy="44196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312043" y="0"/>
            <a:ext cx="10897239" cy="914400"/>
          </a:xfrm>
        </p:spPr>
        <p:txBody>
          <a:bodyPr anchor="ctr"/>
          <a:lstStyle/>
          <a:p>
            <a:pPr lvl="0"/>
            <a:r>
              <a:rPr lang="en-US" sz="2800" dirty="0">
                <a:solidFill>
                  <a:srgbClr val="294F6E"/>
                </a:solidFill>
              </a:rPr>
              <a:t>Select the Industry Code Based on the Supplier’s Business and Product</a:t>
            </a:r>
            <a:endParaRPr lang="en-US" dirty="0">
              <a:solidFill>
                <a:srgbClr val="294F6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270E5E6-B1A9-445C-96C2-E201F479BAEE}" type="slidenum">
              <a:rPr lang="en-IN" smtClean="0"/>
              <a:pPr/>
              <a:t>2</a:t>
            </a:fld>
            <a:endParaRPr lang="en-IN" dirty="0"/>
          </a:p>
        </p:txBody>
      </p:sp>
      <p:sp>
        <p:nvSpPr>
          <p:cNvPr id="5" name="Rounded Rectangle 4"/>
          <p:cNvSpPr>
            <a:spLocks noChangeAspect="1"/>
          </p:cNvSpPr>
          <p:nvPr/>
        </p:nvSpPr>
        <p:spPr>
          <a:xfrm>
            <a:off x="280987" y="1371600"/>
            <a:ext cx="2776118" cy="4495800"/>
          </a:xfrm>
          <a:prstGeom prst="roundRect">
            <a:avLst/>
          </a:prstGeom>
          <a:gradFill flip="none" rotWithShape="1">
            <a:gsLst>
              <a:gs pos="0">
                <a:srgbClr val="294F6E">
                  <a:shade val="30000"/>
                  <a:satMod val="115000"/>
                </a:srgbClr>
              </a:gs>
              <a:gs pos="50000">
                <a:srgbClr val="294F6E">
                  <a:shade val="67500"/>
                  <a:satMod val="115000"/>
                </a:srgbClr>
              </a:gs>
              <a:gs pos="100000">
                <a:srgbClr val="294F6E">
                  <a:shade val="100000"/>
                  <a:satMod val="115000"/>
                </a:srgbClr>
              </a:gs>
            </a:gsLst>
            <a:lin ang="16200000" scaled="1"/>
            <a:tileRect/>
          </a:gradFill>
          <a:ln cap="rnd">
            <a:beve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marL="0" lvl="1">
              <a:buClr>
                <a:srgbClr val="94B6D2">
                  <a:lumMod val="50000"/>
                </a:srgbClr>
              </a:buClr>
            </a:pPr>
            <a:r>
              <a:rPr lang="en-IN" dirty="0">
                <a:solidFill>
                  <a:schemeClr val="bg1"/>
                </a:solidFill>
              </a:rPr>
              <a:t>Go to:</a:t>
            </a: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IN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r>
              <a:rPr lang="en-IN" dirty="0">
                <a:solidFill>
                  <a:schemeClr val="bg1"/>
                </a:solidFill>
              </a:rPr>
              <a:t> </a:t>
            </a: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IN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IN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r>
              <a:rPr lang="en-IN" dirty="0">
                <a:solidFill>
                  <a:schemeClr val="bg1"/>
                </a:solidFill>
              </a:rPr>
              <a:t>Conduct a word search to find possible NAICS codes for the product</a:t>
            </a: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IN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r>
              <a:rPr lang="en-IN" dirty="0">
                <a:solidFill>
                  <a:schemeClr val="bg1"/>
                </a:solidFill>
              </a:rPr>
              <a:t>Select the NAICS code with the best match and record for later use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6224587" y="4572000"/>
            <a:ext cx="3047999" cy="228600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n w="19050">
                <a:solidFill>
                  <a:srgbClr val="CD6525"/>
                </a:solidFill>
              </a:ln>
              <a:solidFill>
                <a:srgbClr val="294071"/>
              </a:solidFill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128587" y="81119"/>
            <a:ext cx="1142999" cy="762000"/>
            <a:chOff x="111079" y="2205"/>
            <a:chExt cx="1462793" cy="1060630"/>
          </a:xfrm>
          <a:gradFill flip="none" rotWithShape="1">
            <a:gsLst>
              <a:gs pos="0">
                <a:srgbClr val="294F6E">
                  <a:shade val="30000"/>
                  <a:satMod val="115000"/>
                </a:srgbClr>
              </a:gs>
              <a:gs pos="50000">
                <a:srgbClr val="294F6E">
                  <a:shade val="67500"/>
                  <a:satMod val="115000"/>
                </a:srgbClr>
              </a:gs>
              <a:gs pos="100000">
                <a:srgbClr val="294F6E">
                  <a:shade val="100000"/>
                  <a:satMod val="115000"/>
                </a:srgbClr>
              </a:gs>
            </a:gsLst>
            <a:lin ang="16200000" scaled="1"/>
            <a:tileRect/>
          </a:gradFill>
        </p:grpSpPr>
        <p:sp>
          <p:nvSpPr>
            <p:cNvPr id="14" name="Rounded Rectangle 13"/>
            <p:cNvSpPr/>
            <p:nvPr/>
          </p:nvSpPr>
          <p:spPr>
            <a:xfrm>
              <a:off x="111079" y="2205"/>
              <a:ext cx="1462793" cy="1060630"/>
            </a:xfrm>
            <a:prstGeom prst="roundRect">
              <a:avLst/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Rounded Rectangle 4"/>
            <p:cNvSpPr/>
            <p:nvPr/>
          </p:nvSpPr>
          <p:spPr>
            <a:xfrm>
              <a:off x="162855" y="53981"/>
              <a:ext cx="1359241" cy="95707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45720" rIns="91440" bIns="4572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500" kern="1200" dirty="0"/>
                <a:t>Step 1</a:t>
              </a:r>
            </a:p>
          </p:txBody>
        </p:sp>
      </p:grpSp>
      <p:sp>
        <p:nvSpPr>
          <p:cNvPr id="19" name="Rounded Rectangle 18"/>
          <p:cNvSpPr/>
          <p:nvPr/>
        </p:nvSpPr>
        <p:spPr>
          <a:xfrm>
            <a:off x="509587" y="1881227"/>
            <a:ext cx="2209800" cy="668090"/>
          </a:xfrm>
          <a:prstGeom prst="roundRect">
            <a:avLst/>
          </a:prstGeom>
          <a:solidFill>
            <a:srgbClr val="FFFF99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>
              <a:buClr>
                <a:srgbClr val="94B6D2">
                  <a:lumMod val="50000"/>
                </a:srgbClr>
              </a:buClr>
            </a:pPr>
            <a:r>
              <a:rPr lang="en-US" sz="2000" dirty="0">
                <a:solidFill>
                  <a:srgbClr val="294071"/>
                </a:solidFill>
                <a:hlinkClick r:id="rId3"/>
              </a:rPr>
              <a:t>https://www.census.gov/naics/</a:t>
            </a:r>
            <a:endParaRPr lang="en-US" sz="2000" dirty="0">
              <a:solidFill>
                <a:srgbClr val="294071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938587" y="3124200"/>
            <a:ext cx="1828800" cy="533400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n w="19050">
                <a:solidFill>
                  <a:srgbClr val="CD6525"/>
                </a:solidFill>
              </a:ln>
              <a:solidFill>
                <a:srgbClr val="29407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843587" y="6367046"/>
            <a:ext cx="48163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CD6525"/>
                </a:solidFill>
              </a:rPr>
              <a:t>Tip: click on the code to view its full definition</a:t>
            </a:r>
          </a:p>
        </p:txBody>
      </p:sp>
      <p:cxnSp>
        <p:nvCxnSpPr>
          <p:cNvPr id="21" name="Straight Arrow Connector 20"/>
          <p:cNvCxnSpPr>
            <a:cxnSpLocks/>
            <a:endCxn id="10" idx="1"/>
          </p:cNvCxnSpPr>
          <p:nvPr/>
        </p:nvCxnSpPr>
        <p:spPr>
          <a:xfrm flipV="1">
            <a:off x="2490787" y="3390900"/>
            <a:ext cx="1447800" cy="406360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cxnSpLocks/>
            <a:endCxn id="11" idx="1"/>
          </p:cNvCxnSpPr>
          <p:nvPr/>
        </p:nvCxnSpPr>
        <p:spPr>
          <a:xfrm>
            <a:off x="2643187" y="4419600"/>
            <a:ext cx="3581400" cy="266700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54948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960966F-7F1F-4EC9-BD28-F04C5BDA9EC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756" t="8316" r="8454" b="29319"/>
          <a:stretch/>
        </p:blipFill>
        <p:spPr>
          <a:xfrm>
            <a:off x="3709987" y="1447800"/>
            <a:ext cx="8190184" cy="41148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2091987" y="6577242"/>
            <a:ext cx="714089" cy="365125"/>
          </a:xfrm>
        </p:spPr>
        <p:txBody>
          <a:bodyPr/>
          <a:lstStyle/>
          <a:p>
            <a:fld id="{2270E5E6-B1A9-445C-96C2-E201F479BAEE}" type="slidenum">
              <a:rPr lang="en-IN" smtClean="0"/>
              <a:pPr/>
              <a:t>3</a:t>
            </a:fld>
            <a:endParaRPr lang="en-IN" dirty="0"/>
          </a:p>
        </p:txBody>
      </p:sp>
      <p:sp>
        <p:nvSpPr>
          <p:cNvPr id="5" name="Rounded Rectangle 4"/>
          <p:cNvSpPr>
            <a:spLocks noChangeAspect="1"/>
          </p:cNvSpPr>
          <p:nvPr/>
        </p:nvSpPr>
        <p:spPr>
          <a:xfrm>
            <a:off x="280987" y="1371600"/>
            <a:ext cx="2776118" cy="4495800"/>
          </a:xfrm>
          <a:prstGeom prst="roundRect">
            <a:avLst/>
          </a:prstGeom>
          <a:gradFill flip="none" rotWithShape="1">
            <a:gsLst>
              <a:gs pos="0">
                <a:srgbClr val="294F6E">
                  <a:shade val="30000"/>
                  <a:satMod val="115000"/>
                </a:srgbClr>
              </a:gs>
              <a:gs pos="50000">
                <a:srgbClr val="294F6E">
                  <a:shade val="67500"/>
                  <a:satMod val="115000"/>
                </a:srgbClr>
              </a:gs>
              <a:gs pos="100000">
                <a:srgbClr val="294F6E">
                  <a:shade val="100000"/>
                  <a:satMod val="115000"/>
                </a:srgbClr>
              </a:gs>
            </a:gsLst>
            <a:lin ang="16200000" scaled="1"/>
            <a:tileRect/>
          </a:gradFill>
          <a:ln cap="rnd">
            <a:beve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marL="0" lvl="1">
              <a:buClr>
                <a:srgbClr val="94B6D2">
                  <a:lumMod val="50000"/>
                </a:srgbClr>
              </a:buClr>
            </a:pPr>
            <a:r>
              <a:rPr lang="en-IN" dirty="0">
                <a:solidFill>
                  <a:schemeClr val="bg1"/>
                </a:solidFill>
              </a:rPr>
              <a:t>Go to:</a:t>
            </a: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IN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IN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IN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IN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r>
              <a:rPr lang="en-IN" dirty="0">
                <a:solidFill>
                  <a:schemeClr val="bg1"/>
                </a:solidFill>
              </a:rPr>
              <a:t>Click on </a:t>
            </a:r>
            <a:r>
              <a:rPr lang="en-IN" i="1" dirty="0">
                <a:solidFill>
                  <a:schemeClr val="bg1"/>
                </a:solidFill>
              </a:rPr>
              <a:t>Surveys/Programs</a:t>
            </a: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IN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IN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r>
              <a:rPr lang="en-IN" dirty="0">
                <a:solidFill>
                  <a:schemeClr val="bg1"/>
                </a:solidFill>
              </a:rPr>
              <a:t>Click on </a:t>
            </a:r>
            <a:r>
              <a:rPr lang="en-IN" i="1" dirty="0">
                <a:solidFill>
                  <a:schemeClr val="bg1"/>
                </a:solidFill>
              </a:rPr>
              <a:t>Annual Survey of Manufacturers</a:t>
            </a:r>
            <a:r>
              <a:rPr lang="en-IN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7062787" y="1905000"/>
            <a:ext cx="1447800" cy="383518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n w="19050">
                <a:solidFill>
                  <a:srgbClr val="CD6525"/>
                </a:solidFill>
              </a:ln>
              <a:noFill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5691187" y="2590800"/>
            <a:ext cx="2057400" cy="381000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n w="19050">
                <a:solidFill>
                  <a:srgbClr val="CD6525"/>
                </a:solidFill>
              </a:ln>
              <a:noFill/>
            </a:endParaRPr>
          </a:p>
        </p:txBody>
      </p:sp>
      <p:sp>
        <p:nvSpPr>
          <p:cNvPr id="16" name="Title 2"/>
          <p:cNvSpPr>
            <a:spLocks noGrp="1"/>
          </p:cNvSpPr>
          <p:nvPr>
            <p:ph type="title"/>
          </p:nvPr>
        </p:nvSpPr>
        <p:spPr>
          <a:xfrm>
            <a:off x="1322795" y="0"/>
            <a:ext cx="10897239" cy="914399"/>
          </a:xfrm>
        </p:spPr>
        <p:txBody>
          <a:bodyPr anchor="ctr"/>
          <a:lstStyle/>
          <a:p>
            <a:r>
              <a:rPr lang="en-US" sz="2800" dirty="0"/>
              <a:t>Obtain the latest available Manufacturing Data from the US Bureau of Census for the industry of interest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128587" y="81119"/>
            <a:ext cx="1142999" cy="762000"/>
            <a:chOff x="111079" y="2205"/>
            <a:chExt cx="1462793" cy="1060630"/>
          </a:xfrm>
          <a:gradFill flip="none" rotWithShape="1">
            <a:gsLst>
              <a:gs pos="0">
                <a:srgbClr val="294F6E">
                  <a:shade val="30000"/>
                  <a:satMod val="115000"/>
                </a:srgbClr>
              </a:gs>
              <a:gs pos="50000">
                <a:srgbClr val="294F6E">
                  <a:shade val="67500"/>
                  <a:satMod val="115000"/>
                </a:srgbClr>
              </a:gs>
              <a:gs pos="100000">
                <a:srgbClr val="294F6E">
                  <a:shade val="100000"/>
                  <a:satMod val="115000"/>
                </a:srgbClr>
              </a:gs>
            </a:gsLst>
            <a:lin ang="16200000" scaled="1"/>
            <a:tileRect/>
          </a:gradFill>
        </p:grpSpPr>
        <p:sp>
          <p:nvSpPr>
            <p:cNvPr id="26" name="Rounded Rectangle 25"/>
            <p:cNvSpPr/>
            <p:nvPr/>
          </p:nvSpPr>
          <p:spPr>
            <a:xfrm>
              <a:off x="111079" y="2205"/>
              <a:ext cx="1462793" cy="1060630"/>
            </a:xfrm>
            <a:prstGeom prst="roundRect">
              <a:avLst/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8" name="Rounded Rectangle 4"/>
            <p:cNvSpPr/>
            <p:nvPr/>
          </p:nvSpPr>
          <p:spPr>
            <a:xfrm>
              <a:off x="162855" y="53981"/>
              <a:ext cx="1359241" cy="95707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45720" rIns="91440" bIns="4572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500" kern="1200" dirty="0"/>
                <a:t>Step 2</a:t>
              </a:r>
            </a:p>
          </p:txBody>
        </p:sp>
      </p:grpSp>
      <p:sp>
        <p:nvSpPr>
          <p:cNvPr id="18" name="Rounded Rectangle 17"/>
          <p:cNvSpPr/>
          <p:nvPr/>
        </p:nvSpPr>
        <p:spPr>
          <a:xfrm>
            <a:off x="442666" y="1946104"/>
            <a:ext cx="2200521" cy="644696"/>
          </a:xfrm>
          <a:prstGeom prst="roundRect">
            <a:avLst/>
          </a:prstGeom>
          <a:solidFill>
            <a:srgbClr val="FFFF99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>
              <a:buClr>
                <a:srgbClr val="94B6D2">
                  <a:lumMod val="50000"/>
                </a:srgbClr>
              </a:buClr>
            </a:pPr>
            <a:r>
              <a:rPr lang="en-US" sz="2000" dirty="0">
                <a:solidFill>
                  <a:srgbClr val="294071"/>
                </a:solidFill>
                <a:hlinkClick r:id="rId3"/>
              </a:rPr>
              <a:t>https://www.census.gov/</a:t>
            </a:r>
            <a:endParaRPr lang="en-US" sz="2000" dirty="0">
              <a:solidFill>
                <a:srgbClr val="29407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013729" y="6236585"/>
            <a:ext cx="76972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*Annual Survey of Manufactures is available in the years that the Economic Census is not conducted. Select Economic Census Industry Series if this is the latest information available.</a:t>
            </a:r>
          </a:p>
        </p:txBody>
      </p:sp>
      <p:cxnSp>
        <p:nvCxnSpPr>
          <p:cNvPr id="33" name="Straight Arrow Connector 32"/>
          <p:cNvCxnSpPr>
            <a:cxnSpLocks/>
            <a:endCxn id="21" idx="1"/>
          </p:cNvCxnSpPr>
          <p:nvPr/>
        </p:nvCxnSpPr>
        <p:spPr>
          <a:xfrm flipV="1">
            <a:off x="2262187" y="2096759"/>
            <a:ext cx="4800600" cy="1027442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cxnSpLocks/>
            <a:endCxn id="25" idx="1"/>
          </p:cNvCxnSpPr>
          <p:nvPr/>
        </p:nvCxnSpPr>
        <p:spPr>
          <a:xfrm flipV="1">
            <a:off x="2719387" y="2781300"/>
            <a:ext cx="2971800" cy="1562100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39078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A43CFAA8-A79B-4635-A33E-B61F4AD1CAC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401" t="8745" r="24664" b="35914"/>
          <a:stretch/>
        </p:blipFill>
        <p:spPr>
          <a:xfrm>
            <a:off x="4243387" y="4343400"/>
            <a:ext cx="5791200" cy="2126255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AF5F6730-4A01-4CB1-BDCB-935C5F2236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3787" y="2667000"/>
            <a:ext cx="5943600" cy="1651001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E69D6B5-DFF1-4840-90DF-14AAA500AF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05187" y="1066800"/>
            <a:ext cx="5943600" cy="1533832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2091987" y="6577242"/>
            <a:ext cx="714089" cy="365125"/>
          </a:xfrm>
        </p:spPr>
        <p:txBody>
          <a:bodyPr/>
          <a:lstStyle/>
          <a:p>
            <a:fld id="{2270E5E6-B1A9-445C-96C2-E201F479BAEE}" type="slidenum">
              <a:rPr lang="en-IN" smtClean="0"/>
              <a:pPr/>
              <a:t>4</a:t>
            </a:fld>
            <a:endParaRPr lang="en-IN" dirty="0"/>
          </a:p>
        </p:txBody>
      </p:sp>
      <p:sp>
        <p:nvSpPr>
          <p:cNvPr id="5" name="Rounded Rectangle 4"/>
          <p:cNvSpPr>
            <a:spLocks noChangeAspect="1"/>
          </p:cNvSpPr>
          <p:nvPr/>
        </p:nvSpPr>
        <p:spPr>
          <a:xfrm>
            <a:off x="280987" y="1371600"/>
            <a:ext cx="2776118" cy="4495800"/>
          </a:xfrm>
          <a:prstGeom prst="roundRect">
            <a:avLst/>
          </a:prstGeom>
          <a:gradFill flip="none" rotWithShape="1">
            <a:gsLst>
              <a:gs pos="0">
                <a:srgbClr val="294F6E">
                  <a:shade val="30000"/>
                  <a:satMod val="115000"/>
                </a:srgbClr>
              </a:gs>
              <a:gs pos="50000">
                <a:srgbClr val="294F6E">
                  <a:shade val="67500"/>
                  <a:satMod val="115000"/>
                </a:srgbClr>
              </a:gs>
              <a:gs pos="100000">
                <a:srgbClr val="294F6E">
                  <a:shade val="100000"/>
                  <a:satMod val="115000"/>
                </a:srgbClr>
              </a:gs>
            </a:gsLst>
            <a:lin ang="16200000" scaled="1"/>
            <a:tileRect/>
          </a:gradFill>
          <a:ln cap="rnd">
            <a:beve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marL="0" lvl="1">
              <a:buClr>
                <a:srgbClr val="94B6D2">
                  <a:lumMod val="50000"/>
                </a:srgbClr>
              </a:buClr>
            </a:pPr>
            <a:endParaRPr lang="en-IN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r>
              <a:rPr lang="en-IN" dirty="0">
                <a:solidFill>
                  <a:schemeClr val="bg1"/>
                </a:solidFill>
              </a:rPr>
              <a:t>Click on </a:t>
            </a:r>
            <a:r>
              <a:rPr lang="en-IN" i="1" dirty="0">
                <a:solidFill>
                  <a:schemeClr val="bg1"/>
                </a:solidFill>
              </a:rPr>
              <a:t> Data</a:t>
            </a: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IN" i="1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IN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IN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r>
              <a:rPr lang="en-IN" dirty="0">
                <a:solidFill>
                  <a:schemeClr val="bg1"/>
                </a:solidFill>
              </a:rPr>
              <a:t>Click on </a:t>
            </a:r>
            <a:r>
              <a:rPr lang="en-IN" i="1" dirty="0">
                <a:solidFill>
                  <a:schemeClr val="bg1"/>
                </a:solidFill>
              </a:rPr>
              <a:t>ASM Tables</a:t>
            </a: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IN" i="1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IN" i="1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IN" i="1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r>
              <a:rPr lang="en-IN" dirty="0">
                <a:solidFill>
                  <a:schemeClr val="bg1"/>
                </a:solidFill>
              </a:rPr>
              <a:t>Click on latest ASM tables, in this case: </a:t>
            </a:r>
            <a:r>
              <a:rPr lang="en-IN" i="1" dirty="0">
                <a:solidFill>
                  <a:schemeClr val="bg1"/>
                </a:solidFill>
              </a:rPr>
              <a:t>2018 Annual Survey of Manufacturers: Tables</a:t>
            </a:r>
            <a:endParaRPr lang="en-IN" dirty="0">
              <a:solidFill>
                <a:schemeClr val="bg1"/>
              </a:solidFill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6529387" y="2286000"/>
            <a:ext cx="838200" cy="381000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n w="19050">
                <a:solidFill>
                  <a:srgbClr val="CD6525"/>
                </a:solidFill>
              </a:ln>
              <a:noFill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4776787" y="3505200"/>
            <a:ext cx="1066800" cy="304800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n w="19050">
                <a:solidFill>
                  <a:srgbClr val="CD6525"/>
                </a:solidFill>
              </a:ln>
              <a:noFill/>
            </a:endParaRPr>
          </a:p>
        </p:txBody>
      </p:sp>
      <p:sp>
        <p:nvSpPr>
          <p:cNvPr id="16" name="Title 2"/>
          <p:cNvSpPr>
            <a:spLocks noGrp="1"/>
          </p:cNvSpPr>
          <p:nvPr>
            <p:ph type="title"/>
          </p:nvPr>
        </p:nvSpPr>
        <p:spPr>
          <a:xfrm>
            <a:off x="1322795" y="0"/>
            <a:ext cx="10897239" cy="914399"/>
          </a:xfrm>
        </p:spPr>
        <p:txBody>
          <a:bodyPr anchor="ctr"/>
          <a:lstStyle/>
          <a:p>
            <a:r>
              <a:rPr lang="en-US" sz="2800" dirty="0"/>
              <a:t>Obtain the latest available Manufacturing Data from the US Bureau of Census for the industry of interest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128587" y="81119"/>
            <a:ext cx="1142999" cy="762000"/>
            <a:chOff x="111079" y="2205"/>
            <a:chExt cx="1462793" cy="1060630"/>
          </a:xfrm>
          <a:gradFill flip="none" rotWithShape="1">
            <a:gsLst>
              <a:gs pos="0">
                <a:srgbClr val="294F6E">
                  <a:shade val="30000"/>
                  <a:satMod val="115000"/>
                </a:srgbClr>
              </a:gs>
              <a:gs pos="50000">
                <a:srgbClr val="294F6E">
                  <a:shade val="67500"/>
                  <a:satMod val="115000"/>
                </a:srgbClr>
              </a:gs>
              <a:gs pos="100000">
                <a:srgbClr val="294F6E">
                  <a:shade val="100000"/>
                  <a:satMod val="115000"/>
                </a:srgbClr>
              </a:gs>
            </a:gsLst>
            <a:lin ang="16200000" scaled="1"/>
            <a:tileRect/>
          </a:gradFill>
        </p:grpSpPr>
        <p:sp>
          <p:nvSpPr>
            <p:cNvPr id="26" name="Rounded Rectangle 25"/>
            <p:cNvSpPr/>
            <p:nvPr/>
          </p:nvSpPr>
          <p:spPr>
            <a:xfrm>
              <a:off x="111079" y="2205"/>
              <a:ext cx="1462793" cy="1060630"/>
            </a:xfrm>
            <a:prstGeom prst="roundRect">
              <a:avLst/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8" name="Rounded Rectangle 4"/>
            <p:cNvSpPr/>
            <p:nvPr/>
          </p:nvSpPr>
          <p:spPr>
            <a:xfrm>
              <a:off x="162855" y="53981"/>
              <a:ext cx="1359241" cy="95707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45720" rIns="91440" bIns="4572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500" kern="1200" dirty="0"/>
                <a:t>Step 2</a:t>
              </a:r>
            </a:p>
          </p:txBody>
        </p:sp>
      </p:grpSp>
      <p:cxnSp>
        <p:nvCxnSpPr>
          <p:cNvPr id="33" name="Straight Arrow Connector 32"/>
          <p:cNvCxnSpPr>
            <a:cxnSpLocks/>
            <a:endCxn id="21" idx="1"/>
          </p:cNvCxnSpPr>
          <p:nvPr/>
        </p:nvCxnSpPr>
        <p:spPr>
          <a:xfrm>
            <a:off x="2262187" y="2057400"/>
            <a:ext cx="4267200" cy="419100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cxnSpLocks/>
            <a:endCxn id="25" idx="1"/>
          </p:cNvCxnSpPr>
          <p:nvPr/>
        </p:nvCxnSpPr>
        <p:spPr>
          <a:xfrm>
            <a:off x="2490787" y="3124200"/>
            <a:ext cx="2286000" cy="533400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ounded Rectangle 24">
            <a:extLst>
              <a:ext uri="{FF2B5EF4-FFF2-40B4-BE49-F238E27FC236}">
                <a16:creationId xmlns:a16="http://schemas.microsoft.com/office/drawing/2014/main" id="{D3A6DA41-AA83-451B-904C-3CF032444E39}"/>
              </a:ext>
            </a:extLst>
          </p:cNvPr>
          <p:cNvSpPr/>
          <p:nvPr/>
        </p:nvSpPr>
        <p:spPr>
          <a:xfrm>
            <a:off x="5386387" y="5715000"/>
            <a:ext cx="4191000" cy="381000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n w="19050">
                <a:solidFill>
                  <a:srgbClr val="CD6525"/>
                </a:solidFill>
              </a:ln>
              <a:noFill/>
            </a:endParaRP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D269D48B-549B-41FB-BF0F-EF52DAF0B094}"/>
              </a:ext>
            </a:extLst>
          </p:cNvPr>
          <p:cNvCxnSpPr>
            <a:cxnSpLocks/>
            <a:endCxn id="29" idx="1"/>
          </p:cNvCxnSpPr>
          <p:nvPr/>
        </p:nvCxnSpPr>
        <p:spPr>
          <a:xfrm>
            <a:off x="2566987" y="4876800"/>
            <a:ext cx="2819400" cy="1028700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99163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B469F813-D726-41D3-B90B-B56A0DB25D3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885" r="12728" b="44660"/>
          <a:stretch/>
        </p:blipFill>
        <p:spPr>
          <a:xfrm>
            <a:off x="3405187" y="3505200"/>
            <a:ext cx="7391400" cy="2563772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D9521E5-673A-4875-BC32-DF44BD199EF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8172" r="470" b="48530"/>
          <a:stretch/>
        </p:blipFill>
        <p:spPr>
          <a:xfrm>
            <a:off x="3405187" y="1143001"/>
            <a:ext cx="7391400" cy="2270674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2091987" y="6577242"/>
            <a:ext cx="714089" cy="365125"/>
          </a:xfrm>
        </p:spPr>
        <p:txBody>
          <a:bodyPr/>
          <a:lstStyle/>
          <a:p>
            <a:fld id="{2270E5E6-B1A9-445C-96C2-E201F479BAEE}" type="slidenum">
              <a:rPr lang="en-IN" smtClean="0"/>
              <a:pPr/>
              <a:t>5</a:t>
            </a:fld>
            <a:endParaRPr lang="en-IN" dirty="0"/>
          </a:p>
        </p:txBody>
      </p:sp>
      <p:sp>
        <p:nvSpPr>
          <p:cNvPr id="5" name="Rounded Rectangle 4"/>
          <p:cNvSpPr>
            <a:spLocks noChangeAspect="1"/>
          </p:cNvSpPr>
          <p:nvPr/>
        </p:nvSpPr>
        <p:spPr>
          <a:xfrm>
            <a:off x="280987" y="1371600"/>
            <a:ext cx="2776118" cy="4495800"/>
          </a:xfrm>
          <a:prstGeom prst="roundRect">
            <a:avLst/>
          </a:prstGeom>
          <a:gradFill flip="none" rotWithShape="1">
            <a:gsLst>
              <a:gs pos="0">
                <a:srgbClr val="294F6E">
                  <a:shade val="30000"/>
                  <a:satMod val="115000"/>
                </a:srgbClr>
              </a:gs>
              <a:gs pos="50000">
                <a:srgbClr val="294F6E">
                  <a:shade val="67500"/>
                  <a:satMod val="115000"/>
                </a:srgbClr>
              </a:gs>
              <a:gs pos="100000">
                <a:srgbClr val="294F6E">
                  <a:shade val="100000"/>
                  <a:satMod val="115000"/>
                </a:srgbClr>
              </a:gs>
            </a:gsLst>
            <a:lin ang="16200000" scaled="1"/>
            <a:tileRect/>
          </a:gradFill>
          <a:ln cap="rnd">
            <a:beve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marL="0" lvl="1">
              <a:buClr>
                <a:srgbClr val="94B6D2">
                  <a:lumMod val="50000"/>
                </a:srgbClr>
              </a:buClr>
            </a:pPr>
            <a:endParaRPr lang="en-IN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r>
              <a:rPr lang="en-IN" dirty="0">
                <a:solidFill>
                  <a:schemeClr val="bg1"/>
                </a:solidFill>
              </a:rPr>
              <a:t>Click on </a:t>
            </a:r>
            <a:r>
              <a:rPr lang="en-IN" i="1" dirty="0">
                <a:solidFill>
                  <a:schemeClr val="bg1"/>
                </a:solidFill>
              </a:rPr>
              <a:t> Customize Table</a:t>
            </a: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IN" i="1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IN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IN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r>
              <a:rPr lang="en-IN" dirty="0">
                <a:solidFill>
                  <a:schemeClr val="bg1"/>
                </a:solidFill>
              </a:rPr>
              <a:t>Click on </a:t>
            </a:r>
            <a:r>
              <a:rPr lang="en-IN" i="1" dirty="0">
                <a:solidFill>
                  <a:schemeClr val="bg1"/>
                </a:solidFill>
              </a:rPr>
              <a:t>123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9729787" y="1600200"/>
            <a:ext cx="838200" cy="381000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n w="19050">
                <a:solidFill>
                  <a:srgbClr val="CD6525"/>
                </a:solidFill>
              </a:ln>
              <a:noFill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5157787" y="4343400"/>
            <a:ext cx="457200" cy="533400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n w="19050">
                <a:solidFill>
                  <a:srgbClr val="CD6525"/>
                </a:solidFill>
              </a:ln>
              <a:noFill/>
            </a:endParaRPr>
          </a:p>
        </p:txBody>
      </p:sp>
      <p:sp>
        <p:nvSpPr>
          <p:cNvPr id="16" name="Title 2"/>
          <p:cNvSpPr>
            <a:spLocks noGrp="1"/>
          </p:cNvSpPr>
          <p:nvPr>
            <p:ph type="title"/>
          </p:nvPr>
        </p:nvSpPr>
        <p:spPr>
          <a:xfrm>
            <a:off x="1322795" y="0"/>
            <a:ext cx="10897239" cy="914399"/>
          </a:xfrm>
        </p:spPr>
        <p:txBody>
          <a:bodyPr anchor="ctr"/>
          <a:lstStyle/>
          <a:p>
            <a:r>
              <a:rPr lang="en-US" sz="2800" dirty="0"/>
              <a:t>Obtain the latest available Manufacturing Data from the US Bureau of Census for the industry of interest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128587" y="81119"/>
            <a:ext cx="1142999" cy="762000"/>
            <a:chOff x="111079" y="2205"/>
            <a:chExt cx="1462793" cy="1060630"/>
          </a:xfrm>
          <a:gradFill flip="none" rotWithShape="1">
            <a:gsLst>
              <a:gs pos="0">
                <a:srgbClr val="294F6E">
                  <a:shade val="30000"/>
                  <a:satMod val="115000"/>
                </a:srgbClr>
              </a:gs>
              <a:gs pos="50000">
                <a:srgbClr val="294F6E">
                  <a:shade val="67500"/>
                  <a:satMod val="115000"/>
                </a:srgbClr>
              </a:gs>
              <a:gs pos="100000">
                <a:srgbClr val="294F6E">
                  <a:shade val="100000"/>
                  <a:satMod val="115000"/>
                </a:srgbClr>
              </a:gs>
            </a:gsLst>
            <a:lin ang="16200000" scaled="1"/>
            <a:tileRect/>
          </a:gradFill>
        </p:grpSpPr>
        <p:sp>
          <p:nvSpPr>
            <p:cNvPr id="26" name="Rounded Rectangle 25"/>
            <p:cNvSpPr/>
            <p:nvPr/>
          </p:nvSpPr>
          <p:spPr>
            <a:xfrm>
              <a:off x="111079" y="2205"/>
              <a:ext cx="1462793" cy="1060630"/>
            </a:xfrm>
            <a:prstGeom prst="roundRect">
              <a:avLst/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8" name="Rounded Rectangle 4"/>
            <p:cNvSpPr/>
            <p:nvPr/>
          </p:nvSpPr>
          <p:spPr>
            <a:xfrm>
              <a:off x="162855" y="53981"/>
              <a:ext cx="1359241" cy="95707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45720" rIns="91440" bIns="4572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500" kern="1200" dirty="0"/>
                <a:t>Step 2</a:t>
              </a:r>
            </a:p>
          </p:txBody>
        </p:sp>
      </p:grpSp>
      <p:cxnSp>
        <p:nvCxnSpPr>
          <p:cNvPr id="33" name="Straight Arrow Connector 32"/>
          <p:cNvCxnSpPr>
            <a:cxnSpLocks/>
            <a:endCxn id="21" idx="1"/>
          </p:cNvCxnSpPr>
          <p:nvPr/>
        </p:nvCxnSpPr>
        <p:spPr>
          <a:xfrm flipV="1">
            <a:off x="2490787" y="1790700"/>
            <a:ext cx="7239000" cy="266700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cxnSpLocks/>
            <a:endCxn id="25" idx="1"/>
          </p:cNvCxnSpPr>
          <p:nvPr/>
        </p:nvCxnSpPr>
        <p:spPr>
          <a:xfrm>
            <a:off x="1804987" y="3429000"/>
            <a:ext cx="3352800" cy="1181100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32676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227872E-2147-4BBA-9394-3D56FF6EBDE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01" t="19212" r="1599" b="24301"/>
          <a:stretch/>
        </p:blipFill>
        <p:spPr>
          <a:xfrm>
            <a:off x="3328987" y="1066799"/>
            <a:ext cx="6324600" cy="2061119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2091987" y="6577242"/>
            <a:ext cx="714089" cy="365125"/>
          </a:xfrm>
        </p:spPr>
        <p:txBody>
          <a:bodyPr/>
          <a:lstStyle/>
          <a:p>
            <a:fld id="{2270E5E6-B1A9-445C-96C2-E201F479BAEE}" type="slidenum">
              <a:rPr lang="en-IN" smtClean="0"/>
              <a:pPr/>
              <a:t>6</a:t>
            </a:fld>
            <a:endParaRPr lang="en-IN" dirty="0"/>
          </a:p>
        </p:txBody>
      </p:sp>
      <p:sp>
        <p:nvSpPr>
          <p:cNvPr id="5" name="Rounded Rectangle 4"/>
          <p:cNvSpPr>
            <a:spLocks noChangeAspect="1"/>
          </p:cNvSpPr>
          <p:nvPr/>
        </p:nvSpPr>
        <p:spPr>
          <a:xfrm>
            <a:off x="280986" y="1219200"/>
            <a:ext cx="2964329" cy="4800600"/>
          </a:xfrm>
          <a:prstGeom prst="roundRect">
            <a:avLst/>
          </a:prstGeom>
          <a:gradFill flip="none" rotWithShape="1">
            <a:gsLst>
              <a:gs pos="0">
                <a:srgbClr val="294F6E">
                  <a:shade val="30000"/>
                  <a:satMod val="115000"/>
                </a:srgbClr>
              </a:gs>
              <a:gs pos="50000">
                <a:srgbClr val="294F6E">
                  <a:shade val="67500"/>
                  <a:satMod val="115000"/>
                </a:srgbClr>
              </a:gs>
              <a:gs pos="100000">
                <a:srgbClr val="294F6E">
                  <a:shade val="100000"/>
                  <a:satMod val="115000"/>
                </a:srgbClr>
              </a:gs>
            </a:gsLst>
            <a:lin ang="16200000" scaled="1"/>
            <a:tileRect/>
          </a:gradFill>
          <a:ln cap="rnd">
            <a:beve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marL="0" lvl="1">
              <a:buClr>
                <a:srgbClr val="94B6D2">
                  <a:lumMod val="50000"/>
                </a:srgbClr>
              </a:buClr>
            </a:pPr>
            <a:r>
              <a:rPr lang="en-IN" sz="1400" dirty="0">
                <a:solidFill>
                  <a:schemeClr val="bg1"/>
                </a:solidFill>
              </a:rPr>
              <a:t>Clear existing selections</a:t>
            </a:r>
            <a:endParaRPr lang="en-IN" sz="1400" i="1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IN" sz="1400" i="1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IN" sz="1400" i="1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r>
              <a:rPr lang="en-IN" sz="1400" dirty="0">
                <a:solidFill>
                  <a:schemeClr val="bg1"/>
                </a:solidFill>
              </a:rPr>
              <a:t>Make the following selections:</a:t>
            </a:r>
          </a:p>
          <a:p>
            <a:pPr marL="285750" lvl="1" indent="-285750">
              <a:buClr>
                <a:srgbClr val="94B6D2">
                  <a:lumMod val="50000"/>
                </a:srgbClr>
              </a:buClr>
              <a:buFontTx/>
              <a:buChar char="-"/>
            </a:pPr>
            <a:r>
              <a:rPr lang="en-IN" sz="1400" dirty="0">
                <a:solidFill>
                  <a:schemeClr val="bg1"/>
                </a:solidFill>
              </a:rPr>
              <a:t>Industry Codes (NAICS)</a:t>
            </a:r>
          </a:p>
          <a:p>
            <a:pPr marL="285750" lvl="1" indent="-285750">
              <a:buClr>
                <a:srgbClr val="94B6D2">
                  <a:lumMod val="50000"/>
                </a:srgbClr>
              </a:buClr>
              <a:buFontTx/>
              <a:buChar char="-"/>
            </a:pPr>
            <a:r>
              <a:rPr lang="en-IN" sz="1400" dirty="0">
                <a:solidFill>
                  <a:schemeClr val="bg1"/>
                </a:solidFill>
              </a:rPr>
              <a:t>31-33 Manufacturing</a:t>
            </a:r>
          </a:p>
          <a:p>
            <a:pPr marL="285750" lvl="1" indent="-285750">
              <a:buClr>
                <a:srgbClr val="94B6D2">
                  <a:lumMod val="50000"/>
                </a:srgbClr>
              </a:buClr>
              <a:buFontTx/>
              <a:buChar char="-"/>
            </a:pPr>
            <a:r>
              <a:rPr lang="en-IN" sz="1400" dirty="0">
                <a:solidFill>
                  <a:schemeClr val="bg1"/>
                </a:solidFill>
              </a:rPr>
              <a:t>326 – Plastics and rubber products manufacturing</a:t>
            </a:r>
          </a:p>
          <a:p>
            <a:pPr marL="285750" lvl="1" indent="-285750">
              <a:buClr>
                <a:srgbClr val="94B6D2">
                  <a:lumMod val="50000"/>
                </a:srgbClr>
              </a:buClr>
              <a:buFontTx/>
              <a:buChar char="-"/>
            </a:pPr>
            <a:r>
              <a:rPr lang="en-IN" sz="1400" dirty="0">
                <a:solidFill>
                  <a:schemeClr val="bg1"/>
                </a:solidFill>
              </a:rPr>
              <a:t>3261 – Plastics product manufacturing</a:t>
            </a:r>
          </a:p>
          <a:p>
            <a:pPr marL="285750" lvl="1" indent="-285750">
              <a:buClr>
                <a:srgbClr val="94B6D2">
                  <a:lumMod val="50000"/>
                </a:srgbClr>
              </a:buClr>
              <a:buFontTx/>
              <a:buChar char="-"/>
            </a:pPr>
            <a:r>
              <a:rPr lang="en-IN" sz="1400" dirty="0">
                <a:solidFill>
                  <a:schemeClr val="bg1"/>
                </a:solidFill>
              </a:rPr>
              <a:t>32619 – Other plastics product manufacturing</a:t>
            </a:r>
          </a:p>
          <a:p>
            <a:pPr marL="285750" lvl="1" indent="-285750">
              <a:buClr>
                <a:srgbClr val="94B6D2">
                  <a:lumMod val="50000"/>
                </a:srgbClr>
              </a:buClr>
              <a:buFontTx/>
              <a:buChar char="-"/>
            </a:pPr>
            <a:r>
              <a:rPr lang="en-IN" sz="1400" dirty="0">
                <a:solidFill>
                  <a:schemeClr val="bg1"/>
                </a:solidFill>
              </a:rPr>
              <a:t>326199 – All other plastics product manufacturing</a:t>
            </a:r>
          </a:p>
          <a:p>
            <a:pPr marL="285750" lvl="1" indent="-285750">
              <a:buClr>
                <a:srgbClr val="94B6D2">
                  <a:lumMod val="50000"/>
                </a:srgbClr>
              </a:buClr>
              <a:buFontTx/>
              <a:buChar char="-"/>
            </a:pPr>
            <a:r>
              <a:rPr lang="en-IN" sz="1400" dirty="0">
                <a:solidFill>
                  <a:schemeClr val="bg1"/>
                </a:solidFill>
              </a:rPr>
              <a:t>326199 – All other plastics product manufacturing</a:t>
            </a:r>
          </a:p>
          <a:p>
            <a:pPr marL="285750" lvl="1" indent="-285750">
              <a:buClr>
                <a:srgbClr val="94B6D2">
                  <a:lumMod val="50000"/>
                </a:srgbClr>
              </a:buClr>
              <a:buFontTx/>
              <a:buChar char="-"/>
            </a:pPr>
            <a:endParaRPr lang="en-IN" sz="1400" dirty="0">
              <a:solidFill>
                <a:schemeClr val="bg1"/>
              </a:solidFill>
            </a:endParaRPr>
          </a:p>
          <a:p>
            <a:pPr marL="285750" lvl="1" indent="-285750">
              <a:buClr>
                <a:srgbClr val="94B6D2">
                  <a:lumMod val="50000"/>
                </a:srgbClr>
              </a:buClr>
              <a:buFontTx/>
              <a:buChar char="-"/>
            </a:pPr>
            <a:endParaRPr lang="en-IN" sz="1400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r>
              <a:rPr lang="en-IN" sz="1400" dirty="0">
                <a:solidFill>
                  <a:schemeClr val="bg1"/>
                </a:solidFill>
              </a:rPr>
              <a:t>Click on </a:t>
            </a:r>
            <a:r>
              <a:rPr lang="en-IN" sz="1400" i="1" dirty="0">
                <a:solidFill>
                  <a:schemeClr val="bg1"/>
                </a:solidFill>
              </a:rPr>
              <a:t>Close</a:t>
            </a:r>
            <a:endParaRPr lang="en-IN" sz="1400" dirty="0">
              <a:solidFill>
                <a:schemeClr val="bg1"/>
              </a:solidFill>
            </a:endParaRPr>
          </a:p>
          <a:p>
            <a:pPr marL="285750" lvl="1" indent="-285750">
              <a:buClr>
                <a:srgbClr val="94B6D2">
                  <a:lumMod val="50000"/>
                </a:srgbClr>
              </a:buClr>
              <a:buFontTx/>
              <a:buChar char="-"/>
            </a:pPr>
            <a:endParaRPr lang="en-IN" sz="1400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IN" sz="1400" dirty="0">
              <a:solidFill>
                <a:schemeClr val="bg1"/>
              </a:solidFill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3862387" y="2895600"/>
            <a:ext cx="1066800" cy="228600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n w="19050">
                <a:solidFill>
                  <a:srgbClr val="CD6525"/>
                </a:solidFill>
              </a:ln>
              <a:noFill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3405187" y="4114800"/>
            <a:ext cx="990600" cy="228600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n w="19050">
                <a:solidFill>
                  <a:srgbClr val="CD6525"/>
                </a:solidFill>
              </a:ln>
              <a:noFill/>
            </a:endParaRPr>
          </a:p>
        </p:txBody>
      </p:sp>
      <p:sp>
        <p:nvSpPr>
          <p:cNvPr id="16" name="Title 2"/>
          <p:cNvSpPr>
            <a:spLocks noGrp="1"/>
          </p:cNvSpPr>
          <p:nvPr>
            <p:ph type="title"/>
          </p:nvPr>
        </p:nvSpPr>
        <p:spPr>
          <a:xfrm>
            <a:off x="1322795" y="0"/>
            <a:ext cx="10897239" cy="914399"/>
          </a:xfrm>
        </p:spPr>
        <p:txBody>
          <a:bodyPr anchor="ctr"/>
          <a:lstStyle/>
          <a:p>
            <a:r>
              <a:rPr lang="en-US" sz="2800" dirty="0"/>
              <a:t>Obtain the latest available Manufacturing Data from the US Bureau of Census for the industry of interest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128587" y="81119"/>
            <a:ext cx="1142999" cy="762000"/>
            <a:chOff x="111079" y="2205"/>
            <a:chExt cx="1462793" cy="1060630"/>
          </a:xfrm>
          <a:gradFill flip="none" rotWithShape="1">
            <a:gsLst>
              <a:gs pos="0">
                <a:srgbClr val="294F6E">
                  <a:shade val="30000"/>
                  <a:satMod val="115000"/>
                </a:srgbClr>
              </a:gs>
              <a:gs pos="50000">
                <a:srgbClr val="294F6E">
                  <a:shade val="67500"/>
                  <a:satMod val="115000"/>
                </a:srgbClr>
              </a:gs>
              <a:gs pos="100000">
                <a:srgbClr val="294F6E">
                  <a:shade val="100000"/>
                  <a:satMod val="115000"/>
                </a:srgbClr>
              </a:gs>
            </a:gsLst>
            <a:lin ang="16200000" scaled="1"/>
            <a:tileRect/>
          </a:gradFill>
        </p:grpSpPr>
        <p:sp>
          <p:nvSpPr>
            <p:cNvPr id="26" name="Rounded Rectangle 25"/>
            <p:cNvSpPr/>
            <p:nvPr/>
          </p:nvSpPr>
          <p:spPr>
            <a:xfrm>
              <a:off x="111079" y="2205"/>
              <a:ext cx="1462793" cy="1060630"/>
            </a:xfrm>
            <a:prstGeom prst="roundRect">
              <a:avLst/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8" name="Rounded Rectangle 4"/>
            <p:cNvSpPr/>
            <p:nvPr/>
          </p:nvSpPr>
          <p:spPr>
            <a:xfrm>
              <a:off x="162855" y="53981"/>
              <a:ext cx="1359241" cy="95707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45720" rIns="91440" bIns="4572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500" kern="1200" dirty="0"/>
                <a:t>Step 2</a:t>
              </a:r>
            </a:p>
          </p:txBody>
        </p:sp>
      </p:grpSp>
      <p:cxnSp>
        <p:nvCxnSpPr>
          <p:cNvPr id="33" name="Straight Arrow Connector 32"/>
          <p:cNvCxnSpPr>
            <a:cxnSpLocks/>
            <a:endCxn id="21" idx="1"/>
          </p:cNvCxnSpPr>
          <p:nvPr/>
        </p:nvCxnSpPr>
        <p:spPr>
          <a:xfrm>
            <a:off x="2414587" y="1600200"/>
            <a:ext cx="1447800" cy="1409700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cxnSpLocks/>
            <a:endCxn id="25" idx="1"/>
          </p:cNvCxnSpPr>
          <p:nvPr/>
        </p:nvCxnSpPr>
        <p:spPr>
          <a:xfrm>
            <a:off x="2566987" y="3276600"/>
            <a:ext cx="838200" cy="952500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ounded Rectangle 24">
            <a:extLst>
              <a:ext uri="{FF2B5EF4-FFF2-40B4-BE49-F238E27FC236}">
                <a16:creationId xmlns:a16="http://schemas.microsoft.com/office/drawing/2014/main" id="{8AC3CFAC-CF73-48DA-8455-E0E7139FD794}"/>
              </a:ext>
            </a:extLst>
          </p:cNvPr>
          <p:cNvSpPr/>
          <p:nvPr/>
        </p:nvSpPr>
        <p:spPr>
          <a:xfrm>
            <a:off x="4624387" y="4191000"/>
            <a:ext cx="990600" cy="228600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n w="19050">
                <a:solidFill>
                  <a:srgbClr val="CD6525"/>
                </a:solidFill>
              </a:ln>
              <a:noFill/>
            </a:endParaRPr>
          </a:p>
        </p:txBody>
      </p:sp>
      <p:sp>
        <p:nvSpPr>
          <p:cNvPr id="34" name="Rounded Rectangle 24">
            <a:extLst>
              <a:ext uri="{FF2B5EF4-FFF2-40B4-BE49-F238E27FC236}">
                <a16:creationId xmlns:a16="http://schemas.microsoft.com/office/drawing/2014/main" id="{EDF3AC1B-05B3-4350-A811-082B65397964}"/>
              </a:ext>
            </a:extLst>
          </p:cNvPr>
          <p:cNvSpPr/>
          <p:nvPr/>
        </p:nvSpPr>
        <p:spPr>
          <a:xfrm>
            <a:off x="5843587" y="4267200"/>
            <a:ext cx="990600" cy="304800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n w="19050">
                <a:solidFill>
                  <a:srgbClr val="CD6525"/>
                </a:solidFill>
              </a:ln>
              <a:noFill/>
            </a:endParaRPr>
          </a:p>
        </p:txBody>
      </p:sp>
      <p:sp>
        <p:nvSpPr>
          <p:cNvPr id="35" name="Rounded Rectangle 24">
            <a:extLst>
              <a:ext uri="{FF2B5EF4-FFF2-40B4-BE49-F238E27FC236}">
                <a16:creationId xmlns:a16="http://schemas.microsoft.com/office/drawing/2014/main" id="{E3A5C20C-F738-41C0-84AB-7BBE1403ECD3}"/>
              </a:ext>
            </a:extLst>
          </p:cNvPr>
          <p:cNvSpPr/>
          <p:nvPr/>
        </p:nvSpPr>
        <p:spPr>
          <a:xfrm>
            <a:off x="6986587" y="4343400"/>
            <a:ext cx="990600" cy="304800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n w="19050">
                <a:solidFill>
                  <a:srgbClr val="CD6525"/>
                </a:solidFill>
              </a:ln>
              <a:noFill/>
            </a:endParaRPr>
          </a:p>
        </p:txBody>
      </p:sp>
      <p:sp>
        <p:nvSpPr>
          <p:cNvPr id="36" name="Rounded Rectangle 24">
            <a:extLst>
              <a:ext uri="{FF2B5EF4-FFF2-40B4-BE49-F238E27FC236}">
                <a16:creationId xmlns:a16="http://schemas.microsoft.com/office/drawing/2014/main" id="{1E4A6135-B8E0-4367-86E1-13C06ACA4152}"/>
              </a:ext>
            </a:extLst>
          </p:cNvPr>
          <p:cNvSpPr/>
          <p:nvPr/>
        </p:nvSpPr>
        <p:spPr>
          <a:xfrm>
            <a:off x="8281987" y="4876800"/>
            <a:ext cx="1143000" cy="381000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n w="19050">
                <a:solidFill>
                  <a:srgbClr val="CD6525"/>
                </a:solidFill>
              </a:ln>
              <a:noFill/>
            </a:endParaRPr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0CFD5283-06C9-4BA4-BE73-20B3A8C043E1}"/>
              </a:ext>
            </a:extLst>
          </p:cNvPr>
          <p:cNvGrpSpPr/>
          <p:nvPr/>
        </p:nvGrpSpPr>
        <p:grpSpPr>
          <a:xfrm>
            <a:off x="3328987" y="3200400"/>
            <a:ext cx="8686801" cy="2539447"/>
            <a:chOff x="3328987" y="3200400"/>
            <a:chExt cx="8686801" cy="2539447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ED57E78B-673E-4476-8C65-2DF4F49FDDB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498" t="19068" r="7117" b="29604"/>
            <a:stretch/>
          </p:blipFill>
          <p:spPr>
            <a:xfrm>
              <a:off x="3328987" y="3200400"/>
              <a:ext cx="6178807" cy="2227006"/>
            </a:xfrm>
            <a:prstGeom prst="rect">
              <a:avLst/>
            </a:prstGeom>
          </p:spPr>
        </p:pic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CB2F46AA-2699-4BAB-9793-4D27C95D5CB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62030" t="31972" r="1196" b="24444"/>
            <a:stretch/>
          </p:blipFill>
          <p:spPr>
            <a:xfrm>
              <a:off x="9501188" y="3733800"/>
              <a:ext cx="2514600" cy="1905000"/>
            </a:xfrm>
            <a:prstGeom prst="rect">
              <a:avLst/>
            </a:prstGeom>
          </p:spPr>
        </p:pic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91FD7CF6-A2E3-4A86-A5EE-B78F8320F52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820" t="68674" r="69502" b="23297"/>
            <a:stretch/>
          </p:blipFill>
          <p:spPr>
            <a:xfrm>
              <a:off x="3405187" y="5334000"/>
              <a:ext cx="2667000" cy="405847"/>
            </a:xfrm>
            <a:prstGeom prst="rect">
              <a:avLst/>
            </a:prstGeom>
          </p:spPr>
        </p:pic>
      </p:grpSp>
      <p:sp>
        <p:nvSpPr>
          <p:cNvPr id="40" name="Rounded Rectangle 24">
            <a:extLst>
              <a:ext uri="{FF2B5EF4-FFF2-40B4-BE49-F238E27FC236}">
                <a16:creationId xmlns:a16="http://schemas.microsoft.com/office/drawing/2014/main" id="{1AD46DEE-3377-406D-A7C8-9F72EE0E2C82}"/>
              </a:ext>
            </a:extLst>
          </p:cNvPr>
          <p:cNvSpPr/>
          <p:nvPr/>
        </p:nvSpPr>
        <p:spPr>
          <a:xfrm>
            <a:off x="9577387" y="4800600"/>
            <a:ext cx="1143000" cy="381000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n w="19050">
                <a:solidFill>
                  <a:srgbClr val="CD6525"/>
                </a:solidFill>
              </a:ln>
              <a:noFill/>
            </a:endParaRPr>
          </a:p>
        </p:txBody>
      </p:sp>
      <p:sp>
        <p:nvSpPr>
          <p:cNvPr id="42" name="Rounded Rectangle 24">
            <a:extLst>
              <a:ext uri="{FF2B5EF4-FFF2-40B4-BE49-F238E27FC236}">
                <a16:creationId xmlns:a16="http://schemas.microsoft.com/office/drawing/2014/main" id="{42442D4A-C9A7-4A5D-9C32-528013541E70}"/>
              </a:ext>
            </a:extLst>
          </p:cNvPr>
          <p:cNvSpPr/>
          <p:nvPr/>
        </p:nvSpPr>
        <p:spPr>
          <a:xfrm>
            <a:off x="10720387" y="4038600"/>
            <a:ext cx="1295400" cy="381000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n w="19050">
                <a:solidFill>
                  <a:srgbClr val="CD6525"/>
                </a:solidFill>
              </a:ln>
              <a:noFill/>
            </a:endParaRPr>
          </a:p>
        </p:txBody>
      </p:sp>
      <p:sp>
        <p:nvSpPr>
          <p:cNvPr id="45" name="Rounded Rectangle 24">
            <a:extLst>
              <a:ext uri="{FF2B5EF4-FFF2-40B4-BE49-F238E27FC236}">
                <a16:creationId xmlns:a16="http://schemas.microsoft.com/office/drawing/2014/main" id="{E66E598F-6C1D-48FE-932B-013A6F1A4AB6}"/>
              </a:ext>
            </a:extLst>
          </p:cNvPr>
          <p:cNvSpPr/>
          <p:nvPr/>
        </p:nvSpPr>
        <p:spPr>
          <a:xfrm>
            <a:off x="11558587" y="5334000"/>
            <a:ext cx="457200" cy="381000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n w="19050">
                <a:solidFill>
                  <a:srgbClr val="CD6525"/>
                </a:solidFill>
              </a:ln>
              <a:noFill/>
            </a:endParaRPr>
          </a:p>
        </p:txBody>
      </p: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64A588EA-6D92-42C8-A93D-C36F9A2C75EC}"/>
              </a:ext>
            </a:extLst>
          </p:cNvPr>
          <p:cNvCxnSpPr>
            <a:cxnSpLocks/>
            <a:endCxn id="45" idx="1"/>
          </p:cNvCxnSpPr>
          <p:nvPr/>
        </p:nvCxnSpPr>
        <p:spPr>
          <a:xfrm>
            <a:off x="1652587" y="5410200"/>
            <a:ext cx="9906000" cy="114300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76331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06765A3-045D-493F-AA84-784CB56FC9A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5" t="8531" r="19896" b="54691"/>
          <a:stretch/>
        </p:blipFill>
        <p:spPr>
          <a:xfrm>
            <a:off x="3633787" y="1600200"/>
            <a:ext cx="8153400" cy="27432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270E5E6-B1A9-445C-96C2-E201F479BAEE}" type="slidenum">
              <a:rPr lang="en-IN" smtClean="0"/>
              <a:pPr/>
              <a:t>7</a:t>
            </a:fld>
            <a:endParaRPr lang="en-IN" dirty="0"/>
          </a:p>
        </p:txBody>
      </p:sp>
      <p:sp>
        <p:nvSpPr>
          <p:cNvPr id="5" name="Rounded Rectangle 4"/>
          <p:cNvSpPr>
            <a:spLocks noChangeAspect="1"/>
          </p:cNvSpPr>
          <p:nvPr/>
        </p:nvSpPr>
        <p:spPr>
          <a:xfrm>
            <a:off x="433385" y="1524000"/>
            <a:ext cx="2776120" cy="4495800"/>
          </a:xfrm>
          <a:prstGeom prst="roundRect">
            <a:avLst/>
          </a:prstGeom>
          <a:gradFill flip="none" rotWithShape="1">
            <a:gsLst>
              <a:gs pos="0">
                <a:srgbClr val="294F6E">
                  <a:shade val="30000"/>
                  <a:satMod val="115000"/>
                </a:srgbClr>
              </a:gs>
              <a:gs pos="50000">
                <a:srgbClr val="294F6E">
                  <a:shade val="67500"/>
                  <a:satMod val="115000"/>
                </a:srgbClr>
              </a:gs>
              <a:gs pos="100000">
                <a:srgbClr val="294F6E">
                  <a:shade val="100000"/>
                  <a:satMod val="115000"/>
                </a:srgbClr>
              </a:gs>
            </a:gsLst>
            <a:lin ang="16200000" scaled="1"/>
            <a:tileRect/>
          </a:gradFill>
          <a:ln cap="rnd">
            <a:beve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marL="0" lvl="1">
              <a:buClr>
                <a:srgbClr val="94B6D2">
                  <a:lumMod val="50000"/>
                </a:srgbClr>
              </a:buClr>
            </a:pPr>
            <a:endParaRPr lang="en-IN" sz="1600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r>
              <a:rPr lang="en-IN" sz="1600" dirty="0">
                <a:solidFill>
                  <a:schemeClr val="bg1"/>
                </a:solidFill>
              </a:rPr>
              <a:t>Download the data in an excel if required, or,</a:t>
            </a: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IN" sz="1600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IN" sz="1600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r>
              <a:rPr lang="en-IN" sz="1600" dirty="0">
                <a:solidFill>
                  <a:schemeClr val="bg1"/>
                </a:solidFill>
              </a:rPr>
              <a:t>Note the following values:</a:t>
            </a:r>
          </a:p>
          <a:p>
            <a:pPr marL="342900" lvl="1" indent="-342900">
              <a:buClr>
                <a:srgbClr val="94B6D2">
                  <a:lumMod val="50000"/>
                </a:srgbClr>
              </a:buClr>
              <a:buFontTx/>
              <a:buChar char="-"/>
            </a:pPr>
            <a:r>
              <a:rPr lang="en-IN" sz="1600" dirty="0">
                <a:solidFill>
                  <a:schemeClr val="bg1"/>
                </a:solidFill>
              </a:rPr>
              <a:t>Annual Payroll($1000)</a:t>
            </a:r>
          </a:p>
          <a:p>
            <a:pPr marL="342900" lvl="1" indent="-342900">
              <a:buClr>
                <a:srgbClr val="94B6D2">
                  <a:lumMod val="50000"/>
                </a:srgbClr>
              </a:buClr>
              <a:buFontTx/>
              <a:buChar char="-"/>
            </a:pPr>
            <a:r>
              <a:rPr lang="en-IN" sz="1600" dirty="0">
                <a:solidFill>
                  <a:schemeClr val="bg1"/>
                </a:solidFill>
              </a:rPr>
              <a:t>- Production and/or development and exploration workers annual wages ($1000)</a:t>
            </a:r>
          </a:p>
        </p:txBody>
      </p:sp>
      <p:sp>
        <p:nvSpPr>
          <p:cNvPr id="47" name="Rounded Rectangle 46"/>
          <p:cNvSpPr/>
          <p:nvPr/>
        </p:nvSpPr>
        <p:spPr>
          <a:xfrm>
            <a:off x="10567987" y="3352800"/>
            <a:ext cx="1295400" cy="533400"/>
          </a:xfrm>
          <a:prstGeom prst="roundRect">
            <a:avLst/>
          </a:prstGeom>
          <a:noFill/>
          <a:ln w="19050">
            <a:solidFill>
              <a:srgbClr val="C0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n w="19050">
                <a:solidFill>
                  <a:srgbClr val="CD6525"/>
                </a:solidFill>
              </a:ln>
              <a:noFill/>
            </a:endParaRPr>
          </a:p>
        </p:txBody>
      </p:sp>
      <p:sp>
        <p:nvSpPr>
          <p:cNvPr id="28" name="Title 2"/>
          <p:cNvSpPr>
            <a:spLocks noGrp="1"/>
          </p:cNvSpPr>
          <p:nvPr>
            <p:ph type="title"/>
          </p:nvPr>
        </p:nvSpPr>
        <p:spPr>
          <a:xfrm>
            <a:off x="1322795" y="0"/>
            <a:ext cx="10897239" cy="914399"/>
          </a:xfrm>
        </p:spPr>
        <p:txBody>
          <a:bodyPr anchor="ctr"/>
          <a:lstStyle/>
          <a:p>
            <a:r>
              <a:rPr lang="en-US" sz="2800" dirty="0"/>
              <a:t>Record the values of Annual payroll and Production workers annual wages</a:t>
            </a:r>
          </a:p>
        </p:txBody>
      </p:sp>
      <p:grpSp>
        <p:nvGrpSpPr>
          <p:cNvPr id="37" name="Group 36"/>
          <p:cNvGrpSpPr/>
          <p:nvPr/>
        </p:nvGrpSpPr>
        <p:grpSpPr>
          <a:xfrm>
            <a:off x="128587" y="81119"/>
            <a:ext cx="1142999" cy="762000"/>
            <a:chOff x="111079" y="2205"/>
            <a:chExt cx="1462793" cy="1060630"/>
          </a:xfrm>
          <a:gradFill flip="none" rotWithShape="1">
            <a:gsLst>
              <a:gs pos="0">
                <a:srgbClr val="294F6E">
                  <a:shade val="30000"/>
                  <a:satMod val="115000"/>
                </a:srgbClr>
              </a:gs>
              <a:gs pos="50000">
                <a:srgbClr val="294F6E">
                  <a:shade val="67500"/>
                  <a:satMod val="115000"/>
                </a:srgbClr>
              </a:gs>
              <a:gs pos="100000">
                <a:srgbClr val="294F6E">
                  <a:shade val="100000"/>
                  <a:satMod val="115000"/>
                </a:srgbClr>
              </a:gs>
            </a:gsLst>
            <a:lin ang="16200000" scaled="1"/>
            <a:tileRect/>
          </a:gradFill>
        </p:grpSpPr>
        <p:sp>
          <p:nvSpPr>
            <p:cNvPr id="38" name="Rounded Rectangle 37"/>
            <p:cNvSpPr/>
            <p:nvPr/>
          </p:nvSpPr>
          <p:spPr>
            <a:xfrm>
              <a:off x="111079" y="2205"/>
              <a:ext cx="1462793" cy="1060630"/>
            </a:xfrm>
            <a:prstGeom prst="roundRect">
              <a:avLst/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9" name="Rounded Rectangle 4"/>
            <p:cNvSpPr/>
            <p:nvPr/>
          </p:nvSpPr>
          <p:spPr>
            <a:xfrm>
              <a:off x="162855" y="53981"/>
              <a:ext cx="1359241" cy="95707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45720" rIns="91440" bIns="4572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500" kern="1200" dirty="0"/>
                <a:t>Step 3</a:t>
              </a:r>
            </a:p>
          </p:txBody>
        </p:sp>
      </p:grpSp>
      <p:cxnSp>
        <p:nvCxnSpPr>
          <p:cNvPr id="36" name="Straight Arrow Connector 35"/>
          <p:cNvCxnSpPr>
            <a:cxnSpLocks/>
            <a:endCxn id="47" idx="1"/>
          </p:cNvCxnSpPr>
          <p:nvPr/>
        </p:nvCxnSpPr>
        <p:spPr>
          <a:xfrm>
            <a:off x="2719387" y="3505200"/>
            <a:ext cx="7848600" cy="114300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cxnSpLocks/>
            <a:endCxn id="27" idx="1"/>
          </p:cNvCxnSpPr>
          <p:nvPr/>
        </p:nvCxnSpPr>
        <p:spPr>
          <a:xfrm>
            <a:off x="2795587" y="2057400"/>
            <a:ext cx="5029200" cy="1104900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ounded Rectangle 46">
            <a:extLst>
              <a:ext uri="{FF2B5EF4-FFF2-40B4-BE49-F238E27FC236}">
                <a16:creationId xmlns:a16="http://schemas.microsoft.com/office/drawing/2014/main" id="{BC6F57BC-B34E-42A9-839A-0A8C181F9278}"/>
              </a:ext>
            </a:extLst>
          </p:cNvPr>
          <p:cNvSpPr/>
          <p:nvPr/>
        </p:nvSpPr>
        <p:spPr>
          <a:xfrm>
            <a:off x="7824787" y="2895600"/>
            <a:ext cx="457200" cy="533400"/>
          </a:xfrm>
          <a:prstGeom prst="roundRect">
            <a:avLst/>
          </a:prstGeom>
          <a:noFill/>
          <a:ln w="19050">
            <a:solidFill>
              <a:srgbClr val="C0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n w="19050">
                <a:solidFill>
                  <a:srgbClr val="CD6525"/>
                </a:solidFill>
              </a:ln>
              <a:noFill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8874CC9D-86CA-43E2-8F49-E6D0F86ECED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01" t="8889" r="13777" b="53692"/>
          <a:stretch/>
        </p:blipFill>
        <p:spPr>
          <a:xfrm>
            <a:off x="3633787" y="4038600"/>
            <a:ext cx="8153400" cy="2496231"/>
          </a:xfrm>
          <a:prstGeom prst="rect">
            <a:avLst/>
          </a:prstGeom>
        </p:spPr>
      </p:pic>
      <p:sp>
        <p:nvSpPr>
          <p:cNvPr id="35" name="Rounded Rectangle 46">
            <a:extLst>
              <a:ext uri="{FF2B5EF4-FFF2-40B4-BE49-F238E27FC236}">
                <a16:creationId xmlns:a16="http://schemas.microsoft.com/office/drawing/2014/main" id="{6075CB77-5B9E-45C5-8835-7F0EE94F8FBA}"/>
              </a:ext>
            </a:extLst>
          </p:cNvPr>
          <p:cNvSpPr/>
          <p:nvPr/>
        </p:nvSpPr>
        <p:spPr>
          <a:xfrm>
            <a:off x="8053387" y="5562600"/>
            <a:ext cx="1295400" cy="533400"/>
          </a:xfrm>
          <a:prstGeom prst="roundRect">
            <a:avLst/>
          </a:prstGeom>
          <a:noFill/>
          <a:ln w="19050">
            <a:solidFill>
              <a:srgbClr val="C0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n w="19050">
                <a:solidFill>
                  <a:srgbClr val="CD6525"/>
                </a:solidFill>
              </a:ln>
              <a:noFill/>
            </a:endParaRPr>
          </a:p>
        </p:txBody>
      </p: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5FC04A59-CE29-400E-8426-5680B7EA1FD1}"/>
              </a:ext>
            </a:extLst>
          </p:cNvPr>
          <p:cNvCxnSpPr>
            <a:cxnSpLocks/>
            <a:endCxn id="35" idx="1"/>
          </p:cNvCxnSpPr>
          <p:nvPr/>
        </p:nvCxnSpPr>
        <p:spPr>
          <a:xfrm>
            <a:off x="3024187" y="4419600"/>
            <a:ext cx="5029200" cy="1409700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89035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270E5E6-B1A9-445C-96C2-E201F479BAEE}" type="slidenum">
              <a:rPr lang="en-IN" smtClean="0"/>
              <a:pPr/>
              <a:t>8</a:t>
            </a:fld>
            <a:endParaRPr lang="en-IN" dirty="0"/>
          </a:p>
        </p:txBody>
      </p:sp>
      <p:sp>
        <p:nvSpPr>
          <p:cNvPr id="5" name="Rounded Rectangle 20"/>
          <p:cNvSpPr/>
          <p:nvPr/>
        </p:nvSpPr>
        <p:spPr>
          <a:xfrm>
            <a:off x="4090987" y="2297430"/>
            <a:ext cx="6400800" cy="1817370"/>
          </a:xfrm>
          <a:prstGeom prst="roundRect">
            <a:avLst/>
          </a:prstGeom>
          <a:solidFill>
            <a:srgbClr val="DFE8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1322795" y="0"/>
            <a:ext cx="10897239" cy="914399"/>
          </a:xfrm>
        </p:spPr>
        <p:txBody>
          <a:bodyPr anchor="ctr"/>
          <a:lstStyle/>
          <a:p>
            <a:r>
              <a:rPr lang="en-US" sz="2800" dirty="0"/>
              <a:t>Calculate the Direct-to-Total Labor ratio for the industry</a:t>
            </a:r>
          </a:p>
        </p:txBody>
      </p:sp>
      <p:sp>
        <p:nvSpPr>
          <p:cNvPr id="7" name="Rounded Rectangle 4"/>
          <p:cNvSpPr>
            <a:spLocks noChangeAspect="1"/>
          </p:cNvSpPr>
          <p:nvPr/>
        </p:nvSpPr>
        <p:spPr>
          <a:xfrm>
            <a:off x="280987" y="1371600"/>
            <a:ext cx="2776118" cy="4495800"/>
          </a:xfrm>
          <a:prstGeom prst="roundRect">
            <a:avLst/>
          </a:prstGeom>
          <a:gradFill flip="none" rotWithShape="1">
            <a:gsLst>
              <a:gs pos="0">
                <a:srgbClr val="294F6E">
                  <a:shade val="30000"/>
                  <a:satMod val="115000"/>
                </a:srgbClr>
              </a:gs>
              <a:gs pos="50000">
                <a:srgbClr val="294F6E">
                  <a:shade val="67500"/>
                  <a:satMod val="115000"/>
                </a:srgbClr>
              </a:gs>
              <a:gs pos="100000">
                <a:srgbClr val="294F6E">
                  <a:shade val="100000"/>
                  <a:satMod val="115000"/>
                </a:srgbClr>
              </a:gs>
            </a:gsLst>
            <a:lin ang="16200000" scaled="1"/>
            <a:tileRect/>
          </a:gradFill>
          <a:ln cap="rnd">
            <a:beve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marL="0" lvl="1" algn="ctr">
              <a:buClr>
                <a:srgbClr val="94B6D2">
                  <a:lumMod val="50000"/>
                </a:srgbClr>
              </a:buClr>
            </a:pPr>
            <a:endParaRPr lang="en-IN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r>
              <a:rPr lang="en-IN" dirty="0">
                <a:solidFill>
                  <a:schemeClr val="bg1"/>
                </a:solidFill>
              </a:rPr>
              <a:t>Calculate the Direct </a:t>
            </a:r>
            <a:r>
              <a:rPr lang="en-IN" dirty="0" err="1">
                <a:solidFill>
                  <a:schemeClr val="bg1"/>
                </a:solidFill>
              </a:rPr>
              <a:t>Labor</a:t>
            </a:r>
            <a:r>
              <a:rPr lang="en-IN" dirty="0">
                <a:solidFill>
                  <a:schemeClr val="bg1"/>
                </a:solidFill>
              </a:rPr>
              <a:t> to Total </a:t>
            </a:r>
            <a:r>
              <a:rPr lang="en-IN" dirty="0" err="1">
                <a:solidFill>
                  <a:schemeClr val="bg1"/>
                </a:solidFill>
              </a:rPr>
              <a:t>Labor</a:t>
            </a:r>
            <a:r>
              <a:rPr lang="en-IN" dirty="0">
                <a:solidFill>
                  <a:schemeClr val="bg1"/>
                </a:solidFill>
              </a:rPr>
              <a:t> ratio as: </a:t>
            </a: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IN" sz="2000" dirty="0">
              <a:solidFill>
                <a:schemeClr val="bg1"/>
              </a:solidFill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9446922"/>
              </p:ext>
            </p:extLst>
          </p:nvPr>
        </p:nvGraphicFramePr>
        <p:xfrm>
          <a:off x="4167187" y="2297430"/>
          <a:ext cx="6261100" cy="166497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0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78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01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05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42900">
                <a:tc>
                  <a:txBody>
                    <a:bodyPr/>
                    <a:lstStyle/>
                    <a:p>
                      <a:pPr algn="l" fontAlgn="b"/>
                      <a:r>
                        <a:rPr lang="en-US" sz="1900" u="none" strike="noStrike" dirty="0">
                          <a:effectLst/>
                        </a:rPr>
                        <a:t> </a:t>
                      </a:r>
                      <a:endParaRPr lang="en-US" sz="1900" b="0" i="0" u="none" strike="noStrike" dirty="0"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900" u="none" strike="noStrike" dirty="0">
                          <a:effectLst/>
                        </a:rPr>
                        <a:t> </a:t>
                      </a:r>
                      <a:endParaRPr lang="en-US" sz="1900" b="0" i="0" u="none" strike="noStrike" dirty="0"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900" u="none" strike="noStrike" dirty="0">
                          <a:effectLst/>
                        </a:rPr>
                        <a:t> </a:t>
                      </a:r>
                      <a:endParaRPr lang="en-US" sz="1900" b="0" i="0" u="none" strike="noStrike" dirty="0"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900" u="none" strike="noStrike" dirty="0">
                          <a:effectLst/>
                        </a:rPr>
                        <a:t> </a:t>
                      </a:r>
                      <a:endParaRPr lang="en-US" sz="1900" b="0" i="0" u="none" strike="noStrike" dirty="0"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l" fontAlgn="b"/>
                      <a:r>
                        <a:rPr lang="en-US" sz="1900" u="none" strike="noStrike" dirty="0">
                          <a:effectLst/>
                        </a:rPr>
                        <a:t> </a:t>
                      </a:r>
                      <a:endParaRPr lang="en-US" sz="1900" b="0" i="0" u="none" strike="noStrike" dirty="0"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900" u="none" strike="noStrike" dirty="0">
                          <a:solidFill>
                            <a:srgbClr val="294071"/>
                          </a:solidFill>
                          <a:effectLst/>
                        </a:rPr>
                        <a:t>Production workers</a:t>
                      </a:r>
                      <a:r>
                        <a:rPr lang="en-US" sz="1900" u="none" strike="noStrike" baseline="0" dirty="0">
                          <a:solidFill>
                            <a:srgbClr val="294071"/>
                          </a:solidFill>
                          <a:effectLst/>
                        </a:rPr>
                        <a:t> annual wages</a:t>
                      </a:r>
                      <a:endParaRPr lang="en-US" sz="1900" b="0" i="0" u="none" strike="noStrike" dirty="0">
                        <a:solidFill>
                          <a:srgbClr val="29407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900" b="0" i="0" u="none" strike="noStrike" dirty="0">
                          <a:solidFill>
                            <a:srgbClr val="294071"/>
                          </a:solidFill>
                          <a:effectLst/>
                          <a:latin typeface="Cambria" panose="02040503050406030204" pitchFamily="18" charset="0"/>
                        </a:rPr>
                        <a:t>10,813,972</a:t>
                      </a:r>
                      <a:endParaRPr lang="en-US" sz="900" b="0" i="0" u="none" strike="noStrike" dirty="0">
                        <a:solidFill>
                          <a:srgbClr val="29407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900" u="none" strike="noStrike" dirty="0">
                          <a:effectLst/>
                        </a:rPr>
                        <a:t> </a:t>
                      </a:r>
                      <a:endParaRPr lang="en-US" sz="1900" b="0" i="0" u="none" strike="noStrike" dirty="0"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l" fontAlgn="b"/>
                      <a:r>
                        <a:rPr lang="en-US" sz="1900" u="none" strike="noStrike" dirty="0">
                          <a:effectLst/>
                        </a:rPr>
                        <a:t> </a:t>
                      </a:r>
                      <a:endParaRPr lang="en-US" sz="1900" b="0" i="0" u="none" strike="noStrike" dirty="0"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900" u="none" strike="noStrike" dirty="0">
                          <a:solidFill>
                            <a:srgbClr val="294071"/>
                          </a:solidFill>
                          <a:effectLst/>
                        </a:rPr>
                        <a:t>Annual payroll</a:t>
                      </a:r>
                      <a:endParaRPr lang="en-US" sz="1900" b="0" i="0" u="none" strike="noStrike" dirty="0">
                        <a:solidFill>
                          <a:srgbClr val="29407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900" u="none" strike="noStrike" dirty="0">
                          <a:solidFill>
                            <a:srgbClr val="294071"/>
                          </a:solidFill>
                          <a:effectLst/>
                        </a:rPr>
                        <a:t>17,287,408</a:t>
                      </a:r>
                      <a:endParaRPr lang="en-US" sz="1900" b="0" i="0" u="none" strike="noStrike" dirty="0">
                        <a:solidFill>
                          <a:srgbClr val="29407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900" u="none" strike="noStrike" dirty="0">
                          <a:effectLst/>
                        </a:rPr>
                        <a:t> </a:t>
                      </a:r>
                      <a:endParaRPr lang="en-US" sz="1900" b="0" i="0" u="none" strike="noStrike" dirty="0"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6710">
                <a:tc>
                  <a:txBody>
                    <a:bodyPr/>
                    <a:lstStyle/>
                    <a:p>
                      <a:pPr algn="l" fontAlgn="b"/>
                      <a:r>
                        <a:rPr lang="en-US" sz="1900" u="none" strike="noStrike" dirty="0">
                          <a:effectLst/>
                        </a:rPr>
                        <a:t> </a:t>
                      </a:r>
                      <a:endParaRPr lang="en-US" sz="1900" b="0" i="0" u="none" strike="noStrike" dirty="0"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900" b="1" i="0" u="none" strike="noStrike" dirty="0">
                          <a:solidFill>
                            <a:srgbClr val="294071"/>
                          </a:solidFill>
                          <a:effectLst/>
                          <a:latin typeface="Cambria" panose="02040503050406030204" pitchFamily="18" charset="0"/>
                        </a:rPr>
                        <a:t>Direct-to-Total Labor ratio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900" b="1" i="0" u="none" strike="noStrike" dirty="0">
                          <a:solidFill>
                            <a:srgbClr val="294071"/>
                          </a:solidFill>
                          <a:effectLst/>
                          <a:latin typeface="Cambria" panose="02040503050406030204" pitchFamily="18" charset="0"/>
                        </a:rPr>
                        <a:t>62.55%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900" u="none" strike="noStrike" dirty="0">
                          <a:effectLst/>
                        </a:rPr>
                        <a:t> </a:t>
                      </a:r>
                      <a:endParaRPr lang="en-US" sz="1900" b="0" i="0" u="none" strike="noStrike" dirty="0"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8590">
                <a:tc>
                  <a:txBody>
                    <a:bodyPr/>
                    <a:lstStyle/>
                    <a:p>
                      <a:pPr algn="l" fontAlgn="b"/>
                      <a:r>
                        <a:rPr lang="en-US" sz="1900" u="none" strike="noStrike" dirty="0">
                          <a:effectLst/>
                        </a:rPr>
                        <a:t> </a:t>
                      </a:r>
                      <a:endParaRPr lang="en-US" sz="1900" b="0" i="0" u="none" strike="noStrike" dirty="0"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900" b="1" u="none" strike="noStrike" dirty="0">
                          <a:effectLst/>
                        </a:rPr>
                        <a:t> </a:t>
                      </a:r>
                      <a:endParaRPr lang="en-US" sz="1900" b="1" i="0" u="none" strike="noStrike" dirty="0"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11" name="Picture 10" descr="http://i.stack.imgur.com/FYZp8.pn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bg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9187" y="2952750"/>
            <a:ext cx="171450" cy="1714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2" name="Group 11"/>
          <p:cNvGrpSpPr/>
          <p:nvPr/>
        </p:nvGrpSpPr>
        <p:grpSpPr>
          <a:xfrm>
            <a:off x="128587" y="81119"/>
            <a:ext cx="1142999" cy="762000"/>
            <a:chOff x="111079" y="2205"/>
            <a:chExt cx="1462793" cy="1060630"/>
          </a:xfrm>
          <a:gradFill flip="none" rotWithShape="1">
            <a:gsLst>
              <a:gs pos="0">
                <a:srgbClr val="294F6E">
                  <a:shade val="30000"/>
                  <a:satMod val="115000"/>
                </a:srgbClr>
              </a:gs>
              <a:gs pos="50000">
                <a:srgbClr val="294F6E">
                  <a:shade val="67500"/>
                  <a:satMod val="115000"/>
                </a:srgbClr>
              </a:gs>
              <a:gs pos="100000">
                <a:srgbClr val="294F6E">
                  <a:shade val="100000"/>
                  <a:satMod val="115000"/>
                </a:srgbClr>
              </a:gs>
            </a:gsLst>
            <a:lin ang="16200000" scaled="1"/>
            <a:tileRect/>
          </a:gradFill>
        </p:grpSpPr>
        <p:sp>
          <p:nvSpPr>
            <p:cNvPr id="13" name="Rounded Rectangle 25"/>
            <p:cNvSpPr/>
            <p:nvPr/>
          </p:nvSpPr>
          <p:spPr>
            <a:xfrm>
              <a:off x="111079" y="2205"/>
              <a:ext cx="1462793" cy="1060630"/>
            </a:xfrm>
            <a:prstGeom prst="roundRect">
              <a:avLst/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Rounded Rectangle 4"/>
            <p:cNvSpPr/>
            <p:nvPr/>
          </p:nvSpPr>
          <p:spPr>
            <a:xfrm>
              <a:off x="162855" y="53981"/>
              <a:ext cx="1359241" cy="95707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45720" rIns="91440" bIns="4572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500" kern="1200" dirty="0"/>
                <a:t>Step </a:t>
              </a:r>
              <a:r>
                <a:rPr lang="en-US" sz="2500" dirty="0"/>
                <a:t>4</a:t>
              </a:r>
              <a:endParaRPr lang="en-US" sz="2500" kern="1200" dirty="0"/>
            </a:p>
          </p:txBody>
        </p:sp>
      </p:grpSp>
      <p:cxnSp>
        <p:nvCxnSpPr>
          <p:cNvPr id="15" name="Straight Connector 14"/>
          <p:cNvCxnSpPr/>
          <p:nvPr/>
        </p:nvCxnSpPr>
        <p:spPr>
          <a:xfrm>
            <a:off x="4319587" y="3352800"/>
            <a:ext cx="6019800" cy="0"/>
          </a:xfrm>
          <a:prstGeom prst="line">
            <a:avLst/>
          </a:prstGeom>
          <a:ln w="19050">
            <a:solidFill>
              <a:srgbClr val="2940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ounded Rectangle 15"/>
          <p:cNvSpPr/>
          <p:nvPr/>
        </p:nvSpPr>
        <p:spPr>
          <a:xfrm>
            <a:off x="430796" y="2971800"/>
            <a:ext cx="2476500" cy="1339274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lvl="1">
              <a:buClr>
                <a:srgbClr val="94B6D2">
                  <a:lumMod val="50000"/>
                </a:srgbClr>
              </a:buClr>
            </a:pPr>
            <a:r>
              <a:rPr lang="en-IN" sz="1600" i="1" dirty="0">
                <a:solidFill>
                  <a:schemeClr val="tx1"/>
                </a:solidFill>
              </a:rPr>
              <a:t>DL/TL</a:t>
            </a:r>
            <a:r>
              <a:rPr lang="en-IN" sz="2000" i="1" dirty="0">
                <a:solidFill>
                  <a:schemeClr val="tx1"/>
                </a:solidFill>
              </a:rPr>
              <a:t>= (</a:t>
            </a:r>
            <a:r>
              <a:rPr lang="en-IN" sz="1600" i="1" dirty="0">
                <a:solidFill>
                  <a:schemeClr val="tx1"/>
                </a:solidFill>
              </a:rPr>
              <a:t>Production workers annual wages/Annual payroll)</a:t>
            </a:r>
            <a:endParaRPr lang="en-IN" sz="2000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78535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270E5E6-B1A9-445C-96C2-E201F479BAEE}" type="slidenum">
              <a:rPr lang="en-IN" smtClean="0"/>
              <a:pPr/>
              <a:t>9</a:t>
            </a:fld>
            <a:endParaRPr lang="en-IN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Tip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109787" y="2514600"/>
            <a:ext cx="91440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IN" sz="2000" b="1" dirty="0"/>
              <a:t>Use the U.S. Direct-to-Total </a:t>
            </a:r>
            <a:r>
              <a:rPr lang="en-IN" sz="2000" b="1" dirty="0" err="1"/>
              <a:t>Labor</a:t>
            </a:r>
            <a:r>
              <a:rPr lang="en-IN" sz="2000" b="1" dirty="0"/>
              <a:t> ratio as a proxy ratio when building an Industry Cost Profile for a country where only information for Total Wages is available.</a:t>
            </a:r>
            <a:endParaRPr lang="en-IN" sz="2000" b="1" i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286691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ustom 2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0428AE"/>
      </a:hlink>
      <a:folHlink>
        <a:srgbClr val="0428AE"/>
      </a:folHlink>
    </a:clrScheme>
    <a:fontScheme name="Office 2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Flow_SignoffStatus xmlns="b58ae008-966b-4bff-8a7d-37abbecab93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AC5B21A2D92F14F8F210EA09878FEF2" ma:contentTypeVersion="14" ma:contentTypeDescription="Create a new document." ma:contentTypeScope="" ma:versionID="3187aa64b80e5016608c52b5e45d0339">
  <xsd:schema xmlns:xsd="http://www.w3.org/2001/XMLSchema" xmlns:xs="http://www.w3.org/2001/XMLSchema" xmlns:p="http://schemas.microsoft.com/office/2006/metadata/properties" xmlns:ns2="ff8bcfcb-4344-44cf-9f08-daa529b9a53e" xmlns:ns3="b58ae008-966b-4bff-8a7d-37abbecab933" targetNamespace="http://schemas.microsoft.com/office/2006/metadata/properties" ma:root="true" ma:fieldsID="2d222e709ca0c0c71af5a162821e6389" ns2:_="" ns3:_="">
    <xsd:import namespace="ff8bcfcb-4344-44cf-9f08-daa529b9a53e"/>
    <xsd:import namespace="b58ae008-966b-4bff-8a7d-37abbecab933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EventHashCode" minOccurs="0"/>
                <xsd:element ref="ns3:MediaServiceGenerationTime" minOccurs="0"/>
                <xsd:element ref="ns3:MediaServiceLocation" minOccurs="0"/>
                <xsd:element ref="ns3:_Flow_SignoffStatus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f8bcfcb-4344-44cf-9f08-daa529b9a53e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58ae008-966b-4bff-8a7d-37abbecab93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Location" ma:index="17" nillable="true" ma:displayName="MediaServiceLocation" ma:internalName="MediaServiceLocation" ma:readOnly="true">
      <xsd:simpleType>
        <xsd:restriction base="dms:Text"/>
      </xsd:simpleType>
    </xsd:element>
    <xsd:element name="_Flow_SignoffStatus" ma:index="18" nillable="true" ma:displayName="Sign-off status" ma:internalName="_x0024_Resources_x003a_core_x002c_Signoff_Status_x003b_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5991268-8CB5-439B-ABB3-4E6E9475280A}">
  <ds:schemaRefs>
    <ds:schemaRef ds:uri="http://purl.org/dc/elements/1.1/"/>
    <ds:schemaRef ds:uri="b58ae008-966b-4bff-8a7d-37abbecab933"/>
    <ds:schemaRef ds:uri="http://purl.org/dc/dcmitype/"/>
    <ds:schemaRef ds:uri="http://schemas.microsoft.com/office/2006/documentManagement/types"/>
    <ds:schemaRef ds:uri="http://purl.org/dc/terms/"/>
    <ds:schemaRef ds:uri="ff8bcfcb-4344-44cf-9f08-daa529b9a53e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AE48918A-65C1-47FB-B6B8-275E5CC7BF3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f8bcfcb-4344-44cf-9f08-daa529b9a53e"/>
    <ds:schemaRef ds:uri="b58ae008-966b-4bff-8a7d-37abbecab93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21BE3E5-209A-4D20-9EC4-369527D70A5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9091</TotalTime>
  <Words>496</Words>
  <Application>Microsoft Office PowerPoint</Application>
  <PresentationFormat>Custom</PresentationFormat>
  <Paragraphs>114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Calibri</vt:lpstr>
      <vt:lpstr>Cambria</vt:lpstr>
      <vt:lpstr>Wingdings</vt:lpstr>
      <vt:lpstr>Wingdings 2</vt:lpstr>
      <vt:lpstr>Concourse</vt:lpstr>
      <vt:lpstr>How to estimate the Direct-to-Total Labor Ratio using U.S. Annual Survey of Manufactures/Economic Census</vt:lpstr>
      <vt:lpstr>Select the Industry Code Based on the Supplier’s Business and Product</vt:lpstr>
      <vt:lpstr>Obtain the latest available Manufacturing Data from the US Bureau of Census for the industry of interest</vt:lpstr>
      <vt:lpstr>Obtain the latest available Manufacturing Data from the US Bureau of Census for the industry of interest</vt:lpstr>
      <vt:lpstr>Obtain the latest available Manufacturing Data from the US Bureau of Census for the industry of interest</vt:lpstr>
      <vt:lpstr>Obtain the latest available Manufacturing Data from the US Bureau of Census for the industry of interest</vt:lpstr>
      <vt:lpstr>Record the values of Annual payroll and Production workers annual wages</vt:lpstr>
      <vt:lpstr>Calculate the Direct-to-Total Labor ratio for the industry</vt:lpstr>
      <vt:lpstr>Tip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Malaysia will see increased support and new activity in the O&amp;G industry to offset declines in projected production</dc:title>
  <dc:creator>Amit</dc:creator>
  <cp:lastModifiedBy>Sheetal Jain</cp:lastModifiedBy>
  <cp:revision>356</cp:revision>
  <dcterms:created xsi:type="dcterms:W3CDTF">2015-03-30T07:09:58Z</dcterms:created>
  <dcterms:modified xsi:type="dcterms:W3CDTF">2021-02-12T07:49:08Z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0x010100BAC5B21A2D92F14F8F210EA09878FEF2</vt:lpwstr>
  </property>
</Properties>
</file>